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8" autoAdjust="0"/>
    <p:restoredTop sz="94660"/>
  </p:normalViewPr>
  <p:slideViewPr>
    <p:cSldViewPr snapToGrid="0" showGuides="1">
      <p:cViewPr varScale="1">
        <p:scale>
          <a:sx n="125" d="100"/>
          <a:sy n="125" d="100"/>
        </p:scale>
        <p:origin x="111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823F-DB7D-49EB-9D2C-363C2A99E96E}" type="datetimeFigureOut">
              <a:rPr lang="de-DE" smtClean="0"/>
              <a:t>01.07.2023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03CD-80A6-40B8-A87B-DE1255F7A7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9629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823F-DB7D-49EB-9D2C-363C2A99E96E}" type="datetimeFigureOut">
              <a:rPr lang="de-DE" smtClean="0"/>
              <a:t>01.07.2023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03CD-80A6-40B8-A87B-DE1255F7A7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9974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823F-DB7D-49EB-9D2C-363C2A99E96E}" type="datetimeFigureOut">
              <a:rPr lang="de-DE" smtClean="0"/>
              <a:t>01.07.2023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03CD-80A6-40B8-A87B-DE1255F7A7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7138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823F-DB7D-49EB-9D2C-363C2A99E96E}" type="datetimeFigureOut">
              <a:rPr lang="de-DE" smtClean="0"/>
              <a:t>01.07.2023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03CD-80A6-40B8-A87B-DE1255F7A7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5760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823F-DB7D-49EB-9D2C-363C2A99E96E}" type="datetimeFigureOut">
              <a:rPr lang="de-DE" smtClean="0"/>
              <a:t>01.07.2023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03CD-80A6-40B8-A87B-DE1255F7A7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2822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823F-DB7D-49EB-9D2C-363C2A99E96E}" type="datetimeFigureOut">
              <a:rPr lang="de-DE" smtClean="0"/>
              <a:t>01.07.2023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03CD-80A6-40B8-A87B-DE1255F7A7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540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823F-DB7D-49EB-9D2C-363C2A99E96E}" type="datetimeFigureOut">
              <a:rPr lang="de-DE" smtClean="0"/>
              <a:t>01.07.2023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03CD-80A6-40B8-A87B-DE1255F7A7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5290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823F-DB7D-49EB-9D2C-363C2A99E96E}" type="datetimeFigureOut">
              <a:rPr lang="de-DE" smtClean="0"/>
              <a:t>01.07.2023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03CD-80A6-40B8-A87B-DE1255F7A7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8579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823F-DB7D-49EB-9D2C-363C2A99E96E}" type="datetimeFigureOut">
              <a:rPr lang="de-DE" smtClean="0"/>
              <a:t>01.07.2023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03CD-80A6-40B8-A87B-DE1255F7A7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3741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823F-DB7D-49EB-9D2C-363C2A99E96E}" type="datetimeFigureOut">
              <a:rPr lang="de-DE" smtClean="0"/>
              <a:t>01.07.2023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03CD-80A6-40B8-A87B-DE1255F7A7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972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0823F-DB7D-49EB-9D2C-363C2A99E96E}" type="datetimeFigureOut">
              <a:rPr lang="de-DE" smtClean="0"/>
              <a:t>01.07.2023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103CD-80A6-40B8-A87B-DE1255F7A7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2562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0823F-DB7D-49EB-9D2C-363C2A99E96E}" type="datetimeFigureOut">
              <a:rPr lang="de-DE" smtClean="0"/>
              <a:t>01.07.2023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103CD-80A6-40B8-A87B-DE1255F7A7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9471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Grafik 37">
            <a:extLst>
              <a:ext uri="{FF2B5EF4-FFF2-40B4-BE49-F238E27FC236}">
                <a16:creationId xmlns:a16="http://schemas.microsoft.com/office/drawing/2014/main" id="{5815C2D3-A4CD-1BC6-298F-7515A49C93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230" y="315913"/>
            <a:ext cx="8500110" cy="6267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150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0</Words>
  <Application>Microsoft Office PowerPoint</Application>
  <PresentationFormat>Bildschirmpräsentation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Martin Stoppel</dc:creator>
  <cp:lastModifiedBy>Martin Stoppel</cp:lastModifiedBy>
  <cp:revision>1</cp:revision>
  <dcterms:created xsi:type="dcterms:W3CDTF">2023-07-01T11:07:06Z</dcterms:created>
  <dcterms:modified xsi:type="dcterms:W3CDTF">2023-07-01T11:59:00Z</dcterms:modified>
</cp:coreProperties>
</file>