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11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62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97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1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76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82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40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29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7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74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72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56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823F-DB7D-49EB-9D2C-363C2A99E96E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03CD-80A6-40B8-A87B-DE1255F7A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47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k 37">
            <a:extLst>
              <a:ext uri="{FF2B5EF4-FFF2-40B4-BE49-F238E27FC236}">
                <a16:creationId xmlns:a16="http://schemas.microsoft.com/office/drawing/2014/main" id="{5815C2D3-A4CD-1BC6-298F-7515A49C9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" y="315913"/>
            <a:ext cx="8500110" cy="626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5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Stoppel</dc:creator>
  <cp:lastModifiedBy>Martin Stoppel</cp:lastModifiedBy>
  <cp:revision>1</cp:revision>
  <dcterms:created xsi:type="dcterms:W3CDTF">2023-07-01T11:07:06Z</dcterms:created>
  <dcterms:modified xsi:type="dcterms:W3CDTF">2023-07-01T11:59:00Z</dcterms:modified>
</cp:coreProperties>
</file>