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85CB4-C274-4BE6-BBAE-4671A41E3BC4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2DE4-659D-4D46-8E87-DA9AAC8312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0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CF693C-0A39-4BA3-9703-F280E40236AA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51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4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623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5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89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021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03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28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8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98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8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EDBF7-2AC9-4E01-A3BE-AA7DC74C6C0B}" type="datetimeFigureOut">
              <a:rPr lang="de-DE" smtClean="0"/>
              <a:t>01.11.2021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A2E3-302F-48E5-A15B-2CAB0F0192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14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hteck 6"/>
          <p:cNvSpPr>
            <a:spLocks noChangeArrowheads="1"/>
          </p:cNvSpPr>
          <p:nvPr/>
        </p:nvSpPr>
        <p:spPr bwMode="auto">
          <a:xfrm>
            <a:off x="2268538" y="4652963"/>
            <a:ext cx="4572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12800" indent="-88900">
              <a:tabLst>
                <a:tab pos="8699500" algn="l"/>
              </a:tabLst>
            </a:pPr>
            <a:endParaRPr lang="de-DE">
              <a:solidFill>
                <a:srgbClr val="336699"/>
              </a:solidFill>
            </a:endParaRPr>
          </a:p>
          <a:p>
            <a:pPr marL="812800" indent="-88900">
              <a:tabLst>
                <a:tab pos="8699500" algn="l"/>
              </a:tabLst>
            </a:pPr>
            <a:endParaRPr lang="de-DE">
              <a:solidFill>
                <a:srgbClr val="336699"/>
              </a:solidFill>
            </a:endParaRPr>
          </a:p>
          <a:p>
            <a:pPr marL="812800" indent="-88900">
              <a:tabLst>
                <a:tab pos="8699500" algn="l"/>
              </a:tabLst>
            </a:pPr>
            <a:endParaRPr lang="de-DE">
              <a:solidFill>
                <a:srgbClr val="336699"/>
              </a:solidFill>
            </a:endParaRPr>
          </a:p>
          <a:p>
            <a:pPr marL="812800" indent="-88900">
              <a:tabLst>
                <a:tab pos="8699500" algn="l"/>
              </a:tabLst>
            </a:pPr>
            <a:endParaRPr lang="de-DE">
              <a:solidFill>
                <a:srgbClr val="336699"/>
              </a:solidFill>
            </a:endParaRPr>
          </a:p>
          <a:p>
            <a:pPr marL="812800" indent="-88900">
              <a:tabLst>
                <a:tab pos="8699500" algn="l"/>
              </a:tabLst>
            </a:pPr>
            <a:endParaRPr lang="de-DE">
              <a:solidFill>
                <a:srgbClr val="336699"/>
              </a:solidFill>
            </a:endParaRPr>
          </a:p>
          <a:p>
            <a:pPr marL="812800" indent="-88900">
              <a:tabLst>
                <a:tab pos="8699500" algn="l"/>
              </a:tabLst>
            </a:pPr>
            <a:endParaRPr lang="de-DE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-468560" y="-36779"/>
            <a:ext cx="9144000" cy="7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  <a:p>
            <a:pPr eaLnBrk="0" hangingPunct="0"/>
            <a:endParaRPr lang="de-DE" sz="1200" b="1" i="1" dirty="0">
              <a:latin typeface="Cambria" pitchFamily="18" charset="0"/>
              <a:ea typeface="MS Mincho" pitchFamily="49" charset="-128"/>
              <a:cs typeface="Times New Roman" pitchFamily="18" charset="0"/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6B701D85-EC7D-4DFA-A55F-970DAE4FD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29" y="4693482"/>
            <a:ext cx="6454620" cy="2055703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3F23D3AC-C5B1-4510-B620-1B17B3D970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774" y="4687390"/>
            <a:ext cx="1666875" cy="2067885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9C7DE4B6-2380-4E6A-BF8F-34DD376D4E1B}"/>
              </a:ext>
            </a:extLst>
          </p:cNvPr>
          <p:cNvSpPr txBox="1"/>
          <p:nvPr/>
        </p:nvSpPr>
        <p:spPr>
          <a:xfrm>
            <a:off x="-10569" y="4079751"/>
            <a:ext cx="9144000" cy="58477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180975"/>
            <a:r>
              <a:rPr lang="de-DE" sz="1600" b="1" dirty="0">
                <a:solidFill>
                  <a:schemeClr val="bg1"/>
                </a:solidFill>
              </a:rPr>
              <a:t>2.Grenzsetzung in Gefahrenabwehr =Reaktion auf akute </a:t>
            </a:r>
            <a:r>
              <a:rPr lang="de-DE" sz="1600" b="1" dirty="0" err="1">
                <a:solidFill>
                  <a:schemeClr val="bg1"/>
                </a:solidFill>
              </a:rPr>
              <a:t>Fremdgefährdg</a:t>
            </a:r>
            <a:r>
              <a:rPr lang="de-DE" sz="1600" b="1" dirty="0">
                <a:solidFill>
                  <a:schemeClr val="bg1"/>
                </a:solidFill>
              </a:rPr>
              <a:t>. des Kindes/</a:t>
            </a:r>
            <a:r>
              <a:rPr lang="de-DE" sz="1600" b="1" dirty="0" err="1">
                <a:solidFill>
                  <a:schemeClr val="bg1"/>
                </a:solidFill>
              </a:rPr>
              <a:t>Jugl</a:t>
            </a:r>
            <a:r>
              <a:rPr lang="de-DE" sz="1600" b="1" dirty="0">
                <a:solidFill>
                  <a:schemeClr val="bg1"/>
                </a:solidFill>
              </a:rPr>
              <a:t>.:</a:t>
            </a:r>
          </a:p>
          <a:p>
            <a:pPr marL="180975"/>
            <a:r>
              <a:rPr lang="de-DE" sz="1600" b="1" dirty="0">
                <a:solidFill>
                  <a:schemeClr val="bg1"/>
                </a:solidFill>
              </a:rPr>
              <a:t>Abwehr od. Freiheitsentzug als geschlossene Unterbringung + freiheitsentzieh. Maßnahme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DDEFF911-8496-41E5-AD4B-329D3D500C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99" y="1976150"/>
            <a:ext cx="6421278" cy="2015202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9B9BCB5D-F6C1-4FCA-AADC-6C8B52285C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8595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B880AFC5-058C-4DF0-8895-D7B141F957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1" y="0"/>
            <a:ext cx="9144000" cy="6858000"/>
          </a:xfrm>
          <a:prstGeom prst="rect">
            <a:avLst/>
          </a:prstGeom>
          <a:ln w="50800">
            <a:solidFill>
              <a:srgbClr val="003366"/>
            </a:solidFill>
          </a:ln>
        </p:spPr>
      </p:pic>
    </p:spTree>
    <p:extLst>
      <p:ext uri="{BB962C8B-B14F-4D97-AF65-F5344CB8AC3E}">
        <p14:creationId xmlns:p14="http://schemas.microsoft.com/office/powerpoint/2010/main" val="380127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</Words>
  <Application>Microsoft Office PowerPoint</Application>
  <PresentationFormat>Bildschirmpräsentation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Stoppel</dc:creator>
  <cp:lastModifiedBy>Martin Stoppel</cp:lastModifiedBy>
  <cp:revision>1</cp:revision>
  <dcterms:created xsi:type="dcterms:W3CDTF">2021-11-01T15:21:18Z</dcterms:created>
  <dcterms:modified xsi:type="dcterms:W3CDTF">2021-11-01T15:21:53Z</dcterms:modified>
</cp:coreProperties>
</file>