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3" r:id="rId1"/>
  </p:sldMasterIdLst>
  <p:notesMasterIdLst>
    <p:notesMasterId r:id="rId3"/>
  </p:notesMasterIdLst>
  <p:handoutMasterIdLst>
    <p:handoutMasterId r:id="rId4"/>
  </p:handoutMasterIdLst>
  <p:sldIdLst>
    <p:sldId id="2193" r:id="rId2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003366"/>
    <a:srgbClr val="000000"/>
    <a:srgbClr val="808080"/>
    <a:srgbClr val="C00000"/>
    <a:srgbClr val="DA3E3E"/>
    <a:srgbClr val="D62A2A"/>
    <a:srgbClr val="FC5D04"/>
    <a:srgbClr val="001B36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0345" autoAdjust="0"/>
  </p:normalViewPr>
  <p:slideViewPr>
    <p:cSldViewPr>
      <p:cViewPr varScale="1">
        <p:scale>
          <a:sx n="106" d="100"/>
          <a:sy n="106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916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94" y="0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91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30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91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94" y="942930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76BFADD-AD67-4BC9-BD97-32386006025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4" y="0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714653"/>
            <a:ext cx="4985772" cy="4466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84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4" y="943084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2569219-0ED4-4394-B38E-7413CECE1B2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2A4CBF-0C50-44B4-8078-81EF53E45995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4640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de-DE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240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20379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20379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FABBA-F030-402A-8909-A17F895B7AA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DD37D-5CA0-4DBB-B27D-692F73BDB5A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C63AE-F35F-4C7C-B2F2-E3B5DAEA621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B335-27D4-4CC9-BEF9-FCEAD88AD16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3C5EB-0AAE-46B0-B7B5-AF8F5157812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CD7F6-F79F-4FCC-910B-465AC6A5DDA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F8E8B-51B8-4D85-823C-A00DF4690CE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4219B-484A-4705-87A5-DEE6E725116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1C161-9EF3-402C-8FC6-571DC63DD9E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E7C86-E1EE-4B6E-A18E-7F75C585B40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73E9B-8D28-4862-809E-9BBA3470BA8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fld id="{21A21208-88DA-4526-A849-C641F90B3A8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275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de-DE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20275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20275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20276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20276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chemeClr val="accent2"/>
                </a:solidFill>
                <a:cs typeface="+mn-cs"/>
              </a:endParaRPr>
            </a:p>
          </p:txBody>
        </p:sp>
        <p:sp>
          <p:nvSpPr>
            <p:cNvPr id="20276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20276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20276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chemeClr val="accent2"/>
                </a:solidFill>
                <a:cs typeface="+mn-cs"/>
              </a:endParaRPr>
            </a:p>
          </p:txBody>
        </p:sp>
        <p:sp>
          <p:nvSpPr>
            <p:cNvPr id="20276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chemeClr val="accent2"/>
                </a:solidFill>
                <a:cs typeface="+mn-cs"/>
              </a:endParaRPr>
            </a:p>
          </p:txBody>
        </p:sp>
      </p:grpSp>
      <p:sp>
        <p:nvSpPr>
          <p:cNvPr id="20276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20276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0276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62" r:id="rId1"/>
    <p:sldLayoutId id="2147486652" r:id="rId2"/>
    <p:sldLayoutId id="2147486653" r:id="rId3"/>
    <p:sldLayoutId id="2147486654" r:id="rId4"/>
    <p:sldLayoutId id="2147486655" r:id="rId5"/>
    <p:sldLayoutId id="2147486656" r:id="rId6"/>
    <p:sldLayoutId id="2147486657" r:id="rId7"/>
    <p:sldLayoutId id="2147486658" r:id="rId8"/>
    <p:sldLayoutId id="2147486659" r:id="rId9"/>
    <p:sldLayoutId id="2147486660" r:id="rId10"/>
    <p:sldLayoutId id="2147486661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2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2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66" grpId="0"/>
      <p:bldP spid="20276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27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0276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Bilder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04664"/>
            <a:ext cx="2000264" cy="1143008"/>
          </a:xfrm>
          <a:prstGeom prst="rect">
            <a:avLst/>
          </a:prstGeom>
          <a:noFill/>
        </p:spPr>
      </p:pic>
      <p:sp>
        <p:nvSpPr>
          <p:cNvPr id="13" name="Rechteck 12"/>
          <p:cNvSpPr/>
          <p:nvPr/>
        </p:nvSpPr>
        <p:spPr>
          <a:xfrm>
            <a:off x="0" y="-5"/>
            <a:ext cx="9144000" cy="6912000"/>
          </a:xfrm>
          <a:prstGeom prst="rect">
            <a:avLst/>
          </a:prstGeom>
          <a:noFill/>
          <a:ln w="88900">
            <a:solidFill>
              <a:srgbClr val="003366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>
              <a:defRPr/>
            </a:pPr>
            <a:r>
              <a:rPr lang="de-DE" sz="5400" b="1" kern="1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/>
              </a:rPr>
              <a:t>                    </a:t>
            </a:r>
          </a:p>
          <a:p>
            <a:pPr algn="ctr">
              <a:defRPr/>
            </a:pPr>
            <a:endParaRPr lang="de-DE" sz="4800" b="1" kern="1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/>
            </a:endParaRPr>
          </a:p>
          <a:p>
            <a:pPr algn="ctr">
              <a:defRPr/>
            </a:pPr>
            <a:endParaRPr lang="de-DE" sz="4800" b="1" kern="1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/>
            </a:endParaRPr>
          </a:p>
          <a:p>
            <a:pPr algn="ctr">
              <a:defRPr/>
            </a:pPr>
            <a:endParaRPr lang="de-DE" sz="4800" b="1" kern="1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/>
            </a:endParaRPr>
          </a:p>
          <a:p>
            <a:pPr algn="ctr">
              <a:defRPr/>
            </a:pPr>
            <a:endParaRPr lang="de-DE" sz="4800" b="1" kern="1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/>
            </a:endParaRPr>
          </a:p>
          <a:p>
            <a:pPr algn="ctr"/>
            <a:endParaRPr lang="de-DE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3366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endParaRPr lang="de-DE" sz="2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3366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endParaRPr lang="de-DE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3366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endParaRPr lang="de-DE" sz="2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3366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endParaRPr lang="de-DE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3366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endParaRPr lang="de-DE" sz="2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3366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endParaRPr lang="de-DE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3366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6434CC16-F5F4-4F62-BAC8-21C3D436CDD4}"/>
              </a:ext>
            </a:extLst>
          </p:cNvPr>
          <p:cNvSpPr/>
          <p:nvPr/>
        </p:nvSpPr>
        <p:spPr>
          <a:xfrm>
            <a:off x="0" y="0"/>
            <a:ext cx="9144000" cy="1538883"/>
          </a:xfrm>
          <a:prstGeom prst="rect">
            <a:avLst/>
          </a:prstGeom>
          <a:solidFill>
            <a:srgbClr val="003366"/>
          </a:solidFill>
        </p:spPr>
        <p:txBody>
          <a:bodyPr wrap="square">
            <a:spAutoFit/>
          </a:bodyPr>
          <a:lstStyle/>
          <a:p>
            <a:pPr algn="ctr"/>
            <a:r>
              <a:rPr lang="de-DE" sz="2700" b="1" kern="1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3366"/>
                </a:solidFill>
                <a:latin typeface="Arial Black" pitchFamily="34" charset="0"/>
                <a:cs typeface="Arial"/>
              </a:rPr>
              <a:t>  </a:t>
            </a:r>
          </a:p>
          <a:p>
            <a:r>
              <a:rPr lang="de-DE" sz="2700" b="1" kern="1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FF"/>
                </a:solidFill>
                <a:latin typeface="Arial Black" pitchFamily="34" charset="0"/>
                <a:cs typeface="Arial"/>
              </a:rPr>
              <a:t>   Projekt Pädagogik und Recht </a:t>
            </a:r>
            <a:r>
              <a:rPr lang="de-DE" sz="2000" b="1" dirty="0">
                <a:solidFill>
                  <a:srgbClr val="FFFFFF"/>
                </a:solidFill>
                <a:latin typeface="Arial Black" pitchFamily="34" charset="0"/>
              </a:rPr>
              <a:t>©                 </a:t>
            </a:r>
          </a:p>
          <a:p>
            <a:r>
              <a:rPr lang="de-DE" sz="2000" b="1" kern="1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CFFFF"/>
                </a:solidFill>
                <a:latin typeface="Arial"/>
                <a:cs typeface="Arial"/>
              </a:rPr>
              <a:t>                    </a:t>
            </a:r>
            <a:r>
              <a:rPr lang="de-DE" sz="2000" dirty="0">
                <a:solidFill>
                  <a:schemeClr val="bg1"/>
                </a:solidFill>
              </a:rPr>
              <a:t>www.paedagogikundrecht.de</a:t>
            </a:r>
          </a:p>
          <a:p>
            <a:pPr algn="ctr"/>
            <a:endParaRPr lang="de-DE" sz="2000" b="1" dirty="0">
              <a:solidFill>
                <a:srgbClr val="FFFFFF"/>
              </a:solidFill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34601E6A-7C98-4B26-9DC6-8DAFCD50B6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1839" y="102691"/>
            <a:ext cx="2019300" cy="1333500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241E93F8-2D3D-43CE-939B-3AEB913638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78" y="1340769"/>
            <a:ext cx="9052644" cy="5553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95595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Pixel">
  <a:themeElements>
    <a:clrScheme name="Pixel 13">
      <a:dk1>
        <a:srgbClr val="9999FF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8282DA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 w="50800">
          <a:noFill/>
        </a:ln>
      </a:spPr>
      <a:bodyPr rtlCol="0" anchor="ctr">
        <a:spAutoFit/>
      </a:bodyPr>
      <a:lstStyle>
        <a:defPPr algn="ctr">
          <a:defRPr sz="2400" b="1" dirty="0" smtClean="0">
            <a:solidFill>
              <a:schemeClr val="bg1"/>
            </a:solidFill>
          </a:defRPr>
        </a:defPPr>
      </a:lstStyle>
    </a:spDef>
    <a:lnDef>
      <a:spPr>
        <a:ln w="50800">
          <a:solidFill>
            <a:srgbClr val="00336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9999FF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8282DA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0</TotalTime>
  <Words>15</Words>
  <Application>Microsoft Office PowerPoint</Application>
  <PresentationFormat>Bildschirmpräsentation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Arial Black</vt:lpstr>
      <vt:lpstr>Times New Roman</vt:lpstr>
      <vt:lpstr>Wingdings</vt:lpstr>
      <vt:lpstr>Pixel</vt:lpstr>
      <vt:lpstr>PowerPoint-Präsentation</vt:lpstr>
    </vt:vector>
  </TitlesOfParts>
  <Company>LVR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Pädagogik und Freiheitsentzug</dc:title>
  <dc:creator>Administrator</dc:creator>
  <cp:lastModifiedBy>Martin Stoppel</cp:lastModifiedBy>
  <cp:revision>9871</cp:revision>
  <cp:lastPrinted>2017-03-08T10:01:25Z</cp:lastPrinted>
  <dcterms:created xsi:type="dcterms:W3CDTF">2003-01-31T11:11:50Z</dcterms:created>
  <dcterms:modified xsi:type="dcterms:W3CDTF">2019-05-14T12:11:44Z</dcterms:modified>
</cp:coreProperties>
</file>