
<file path=[Content_Types].xml><?xml version="1.0" encoding="utf-8"?>
<Types xmlns="http://schemas.openxmlformats.org/package/2006/content-types">
  <Default Extension="png" ContentType="image/pn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783" r:id="rId1"/>
  </p:sldMasterIdLst>
  <p:notesMasterIdLst>
    <p:notesMasterId r:id="rId31"/>
  </p:notesMasterIdLst>
  <p:handoutMasterIdLst>
    <p:handoutMasterId r:id="rId32"/>
  </p:handoutMasterIdLst>
  <p:sldIdLst>
    <p:sldId id="2065" r:id="rId2"/>
    <p:sldId id="2036" r:id="rId3"/>
    <p:sldId id="2011" r:id="rId4"/>
    <p:sldId id="2048" r:id="rId5"/>
    <p:sldId id="2050" r:id="rId6"/>
    <p:sldId id="1945" r:id="rId7"/>
    <p:sldId id="2057" r:id="rId8"/>
    <p:sldId id="2037" r:id="rId9"/>
    <p:sldId id="2013" r:id="rId10"/>
    <p:sldId id="2014" r:id="rId11"/>
    <p:sldId id="2071" r:id="rId12"/>
    <p:sldId id="2024" r:id="rId13"/>
    <p:sldId id="2087" r:id="rId14"/>
    <p:sldId id="2072" r:id="rId15"/>
    <p:sldId id="1961" r:id="rId16"/>
    <p:sldId id="1962" r:id="rId17"/>
    <p:sldId id="1963" r:id="rId18"/>
    <p:sldId id="2068" r:id="rId19"/>
    <p:sldId id="2069" r:id="rId20"/>
    <p:sldId id="2045" r:id="rId21"/>
    <p:sldId id="2046" r:id="rId22"/>
    <p:sldId id="1965" r:id="rId23"/>
    <p:sldId id="1969" r:id="rId24"/>
    <p:sldId id="1967" r:id="rId25"/>
    <p:sldId id="2019" r:id="rId26"/>
    <p:sldId id="1883" r:id="rId27"/>
    <p:sldId id="2070" r:id="rId28"/>
    <p:sldId id="2021" r:id="rId29"/>
    <p:sldId id="2067" r:id="rId30"/>
  </p:sldIdLst>
  <p:sldSz cx="9144000" cy="6858000" type="screen4x3"/>
  <p:notesSz cx="6797675" cy="9926638"/>
  <p:defaultTextStyle>
    <a:defPPr>
      <a:defRPr lang="de-DE"/>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127" userDrawn="1">
          <p15:clr>
            <a:srgbClr val="A4A3A4"/>
          </p15:clr>
        </p15:guide>
        <p15:guide id="2" pos="2141"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3366"/>
    <a:srgbClr val="336699"/>
    <a:srgbClr val="3C7090"/>
    <a:srgbClr val="3366CC"/>
    <a:srgbClr val="969696"/>
    <a:srgbClr val="B2B2B2"/>
    <a:srgbClr val="1B1B2D"/>
    <a:srgbClr val="FFFFFF"/>
    <a:srgbClr val="221C2C"/>
    <a:srgbClr val="F8F8F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99" autoAdjust="0"/>
    <p:restoredTop sz="90345" autoAdjust="0"/>
  </p:normalViewPr>
  <p:slideViewPr>
    <p:cSldViewPr>
      <p:cViewPr varScale="1">
        <p:scale>
          <a:sx n="111" d="100"/>
          <a:sy n="111" d="100"/>
        </p:scale>
        <p:origin x="1566" y="11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56" d="100"/>
          <a:sy n="56" d="100"/>
        </p:scale>
        <p:origin x="-2916" y="-84"/>
      </p:cViewPr>
      <p:guideLst>
        <p:guide orient="horz" pos="3127"/>
        <p:guide pos="2141"/>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91842" name="Rectangle 2"/>
          <p:cNvSpPr>
            <a:spLocks noGrp="1" noChangeArrowheads="1"/>
          </p:cNvSpPr>
          <p:nvPr>
            <p:ph type="hdr" sz="quarter"/>
          </p:nvPr>
        </p:nvSpPr>
        <p:spPr bwMode="auto">
          <a:xfrm>
            <a:off x="0" y="0"/>
            <a:ext cx="2945862" cy="495793"/>
          </a:xfrm>
          <a:prstGeom prst="rect">
            <a:avLst/>
          </a:prstGeom>
          <a:noFill/>
          <a:ln w="9525">
            <a:noFill/>
            <a:miter lim="800000"/>
            <a:headEnd/>
            <a:tailEnd/>
          </a:ln>
          <a:effectLst/>
        </p:spPr>
        <p:txBody>
          <a:bodyPr vert="horz" wrap="square" lIns="95562" tIns="47781" rIns="95562" bIns="47781" numCol="1" anchor="t" anchorCtr="0" compatLnSpc="1">
            <a:prstTxWarp prst="textNoShape">
              <a:avLst/>
            </a:prstTxWarp>
          </a:bodyPr>
          <a:lstStyle>
            <a:lvl1pPr eaLnBrk="0" hangingPunct="0">
              <a:defRPr sz="1300">
                <a:latin typeface="Times New Roman" pitchFamily="18" charset="0"/>
                <a:cs typeface="+mn-cs"/>
              </a:defRPr>
            </a:lvl1pPr>
          </a:lstStyle>
          <a:p>
            <a:pPr>
              <a:defRPr/>
            </a:pPr>
            <a:endParaRPr lang="de-DE"/>
          </a:p>
        </p:txBody>
      </p:sp>
      <p:sp>
        <p:nvSpPr>
          <p:cNvPr id="291843" name="Rectangle 3"/>
          <p:cNvSpPr>
            <a:spLocks noGrp="1" noChangeArrowheads="1"/>
          </p:cNvSpPr>
          <p:nvPr>
            <p:ph type="dt" sz="quarter" idx="1"/>
          </p:nvPr>
        </p:nvSpPr>
        <p:spPr bwMode="auto">
          <a:xfrm>
            <a:off x="3850294" y="0"/>
            <a:ext cx="2945862" cy="495793"/>
          </a:xfrm>
          <a:prstGeom prst="rect">
            <a:avLst/>
          </a:prstGeom>
          <a:noFill/>
          <a:ln w="9525">
            <a:noFill/>
            <a:miter lim="800000"/>
            <a:headEnd/>
            <a:tailEnd/>
          </a:ln>
          <a:effectLst/>
        </p:spPr>
        <p:txBody>
          <a:bodyPr vert="horz" wrap="square" lIns="95562" tIns="47781" rIns="95562" bIns="47781" numCol="1" anchor="t" anchorCtr="0" compatLnSpc="1">
            <a:prstTxWarp prst="textNoShape">
              <a:avLst/>
            </a:prstTxWarp>
          </a:bodyPr>
          <a:lstStyle>
            <a:lvl1pPr algn="r" eaLnBrk="0" hangingPunct="0">
              <a:defRPr sz="1300">
                <a:latin typeface="Times New Roman" pitchFamily="18" charset="0"/>
                <a:cs typeface="+mn-cs"/>
              </a:defRPr>
            </a:lvl1pPr>
          </a:lstStyle>
          <a:p>
            <a:pPr>
              <a:defRPr/>
            </a:pPr>
            <a:endParaRPr lang="de-DE"/>
          </a:p>
        </p:txBody>
      </p:sp>
      <p:sp>
        <p:nvSpPr>
          <p:cNvPr id="291844" name="Rectangle 4"/>
          <p:cNvSpPr>
            <a:spLocks noGrp="1" noChangeArrowheads="1"/>
          </p:cNvSpPr>
          <p:nvPr>
            <p:ph type="ftr" sz="quarter" idx="2"/>
          </p:nvPr>
        </p:nvSpPr>
        <p:spPr bwMode="auto">
          <a:xfrm>
            <a:off x="0" y="9429305"/>
            <a:ext cx="2945862" cy="495793"/>
          </a:xfrm>
          <a:prstGeom prst="rect">
            <a:avLst/>
          </a:prstGeom>
          <a:noFill/>
          <a:ln w="9525">
            <a:noFill/>
            <a:miter lim="800000"/>
            <a:headEnd/>
            <a:tailEnd/>
          </a:ln>
          <a:effectLst/>
        </p:spPr>
        <p:txBody>
          <a:bodyPr vert="horz" wrap="square" lIns="95562" tIns="47781" rIns="95562" bIns="47781" numCol="1" anchor="b" anchorCtr="0" compatLnSpc="1">
            <a:prstTxWarp prst="textNoShape">
              <a:avLst/>
            </a:prstTxWarp>
          </a:bodyPr>
          <a:lstStyle>
            <a:lvl1pPr eaLnBrk="0" hangingPunct="0">
              <a:defRPr sz="1300">
                <a:latin typeface="Times New Roman" pitchFamily="18" charset="0"/>
                <a:cs typeface="+mn-cs"/>
              </a:defRPr>
            </a:lvl1pPr>
          </a:lstStyle>
          <a:p>
            <a:pPr>
              <a:defRPr/>
            </a:pPr>
            <a:endParaRPr lang="de-DE"/>
          </a:p>
        </p:txBody>
      </p:sp>
      <p:sp>
        <p:nvSpPr>
          <p:cNvPr id="291845" name="Rectangle 5"/>
          <p:cNvSpPr>
            <a:spLocks noGrp="1" noChangeArrowheads="1"/>
          </p:cNvSpPr>
          <p:nvPr>
            <p:ph type="sldNum" sz="quarter" idx="3"/>
          </p:nvPr>
        </p:nvSpPr>
        <p:spPr bwMode="auto">
          <a:xfrm>
            <a:off x="3850294" y="9429305"/>
            <a:ext cx="2945862" cy="495793"/>
          </a:xfrm>
          <a:prstGeom prst="rect">
            <a:avLst/>
          </a:prstGeom>
          <a:noFill/>
          <a:ln w="9525">
            <a:noFill/>
            <a:miter lim="800000"/>
            <a:headEnd/>
            <a:tailEnd/>
          </a:ln>
          <a:effectLst/>
        </p:spPr>
        <p:txBody>
          <a:bodyPr vert="horz" wrap="square" lIns="95562" tIns="47781" rIns="95562" bIns="47781" numCol="1" anchor="b" anchorCtr="0" compatLnSpc="1">
            <a:prstTxWarp prst="textNoShape">
              <a:avLst/>
            </a:prstTxWarp>
          </a:bodyPr>
          <a:lstStyle>
            <a:lvl1pPr algn="r" eaLnBrk="0" hangingPunct="0">
              <a:defRPr sz="1300">
                <a:latin typeface="Times New Roman" pitchFamily="18" charset="0"/>
                <a:cs typeface="+mn-cs"/>
              </a:defRPr>
            </a:lvl1pPr>
          </a:lstStyle>
          <a:p>
            <a:pPr>
              <a:defRPr/>
            </a:pPr>
            <a:fld id="{276BFADD-AD67-4BC9-BD97-32386006025E}" type="slidenum">
              <a:rPr lang="de-DE"/>
              <a:pPr>
                <a:defRPr/>
              </a:pPr>
              <a:t>‹Nr.›</a:t>
            </a:fld>
            <a:endParaRPr lang="de-DE"/>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0"/>
            <a:ext cx="2945862" cy="495793"/>
          </a:xfrm>
          <a:prstGeom prst="rect">
            <a:avLst/>
          </a:prstGeom>
          <a:noFill/>
          <a:ln w="9525">
            <a:noFill/>
            <a:miter lim="800000"/>
            <a:headEnd/>
            <a:tailEnd/>
          </a:ln>
          <a:effectLst/>
        </p:spPr>
        <p:txBody>
          <a:bodyPr vert="horz" wrap="square" lIns="95562" tIns="47781" rIns="95562" bIns="47781" numCol="1" anchor="t" anchorCtr="0" compatLnSpc="1">
            <a:prstTxWarp prst="textNoShape">
              <a:avLst/>
            </a:prstTxWarp>
          </a:bodyPr>
          <a:lstStyle>
            <a:lvl1pPr eaLnBrk="0" hangingPunct="0">
              <a:defRPr sz="1300">
                <a:latin typeface="Times New Roman" pitchFamily="18" charset="0"/>
                <a:cs typeface="+mn-cs"/>
              </a:defRPr>
            </a:lvl1pPr>
          </a:lstStyle>
          <a:p>
            <a:pPr>
              <a:defRPr/>
            </a:pPr>
            <a:endParaRPr lang="de-DE"/>
          </a:p>
        </p:txBody>
      </p:sp>
      <p:sp>
        <p:nvSpPr>
          <p:cNvPr id="4099" name="Rectangle 3"/>
          <p:cNvSpPr>
            <a:spLocks noGrp="1" noChangeArrowheads="1"/>
          </p:cNvSpPr>
          <p:nvPr>
            <p:ph type="dt" idx="1"/>
          </p:nvPr>
        </p:nvSpPr>
        <p:spPr bwMode="auto">
          <a:xfrm>
            <a:off x="3851814" y="0"/>
            <a:ext cx="2945862" cy="495793"/>
          </a:xfrm>
          <a:prstGeom prst="rect">
            <a:avLst/>
          </a:prstGeom>
          <a:noFill/>
          <a:ln w="9525">
            <a:noFill/>
            <a:miter lim="800000"/>
            <a:headEnd/>
            <a:tailEnd/>
          </a:ln>
          <a:effectLst/>
        </p:spPr>
        <p:txBody>
          <a:bodyPr vert="horz" wrap="square" lIns="95562" tIns="47781" rIns="95562" bIns="47781" numCol="1" anchor="t" anchorCtr="0" compatLnSpc="1">
            <a:prstTxWarp prst="textNoShape">
              <a:avLst/>
            </a:prstTxWarp>
          </a:bodyPr>
          <a:lstStyle>
            <a:lvl1pPr algn="r" eaLnBrk="0" hangingPunct="0">
              <a:defRPr sz="1300">
                <a:latin typeface="Times New Roman" pitchFamily="18" charset="0"/>
                <a:cs typeface="+mn-cs"/>
              </a:defRPr>
            </a:lvl1pPr>
          </a:lstStyle>
          <a:p>
            <a:pPr>
              <a:defRPr/>
            </a:pPr>
            <a:endParaRPr lang="de-DE"/>
          </a:p>
        </p:txBody>
      </p:sp>
      <p:sp>
        <p:nvSpPr>
          <p:cNvPr id="15364" name="Rectangle 4"/>
          <p:cNvSpPr>
            <a:spLocks noGrp="1" noRot="1" noChangeAspect="1" noChangeArrowheads="1" noTextEdit="1"/>
          </p:cNvSpPr>
          <p:nvPr>
            <p:ph type="sldImg" idx="2"/>
          </p:nvPr>
        </p:nvSpPr>
        <p:spPr bwMode="auto">
          <a:xfrm>
            <a:off x="917575" y="744538"/>
            <a:ext cx="4962525" cy="3722687"/>
          </a:xfrm>
          <a:prstGeom prst="rect">
            <a:avLst/>
          </a:prstGeom>
          <a:noFill/>
          <a:ln w="9525">
            <a:solidFill>
              <a:srgbClr val="000000"/>
            </a:solidFill>
            <a:miter lim="800000"/>
            <a:headEnd/>
            <a:tailEnd/>
          </a:ln>
        </p:spPr>
      </p:sp>
      <p:sp>
        <p:nvSpPr>
          <p:cNvPr id="4101" name="Rectangle 5"/>
          <p:cNvSpPr>
            <a:spLocks noGrp="1" noChangeArrowheads="1"/>
          </p:cNvSpPr>
          <p:nvPr>
            <p:ph type="body" sz="quarter" idx="3"/>
          </p:nvPr>
        </p:nvSpPr>
        <p:spPr bwMode="auto">
          <a:xfrm>
            <a:off x="905952" y="4714653"/>
            <a:ext cx="4985772" cy="4466756"/>
          </a:xfrm>
          <a:prstGeom prst="rect">
            <a:avLst/>
          </a:prstGeom>
          <a:noFill/>
          <a:ln w="9525">
            <a:noFill/>
            <a:miter lim="800000"/>
            <a:headEnd/>
            <a:tailEnd/>
          </a:ln>
          <a:effectLst/>
        </p:spPr>
        <p:txBody>
          <a:bodyPr vert="horz" wrap="square" lIns="95562" tIns="47781" rIns="95562" bIns="47781" numCol="1" anchor="t" anchorCtr="0" compatLnSpc="1">
            <a:prstTxWarp prst="textNoShape">
              <a:avLst/>
            </a:prstTxWarp>
          </a:bodyPr>
          <a:lstStyle/>
          <a:p>
            <a:pPr lvl="0"/>
            <a:r>
              <a:rPr lang="de-DE" noProof="0"/>
              <a:t>Klicken Sie, um die Formate des Vorlagentextes zu bearbeiten</a:t>
            </a:r>
          </a:p>
          <a:p>
            <a:pPr lvl="1"/>
            <a:r>
              <a:rPr lang="de-DE" noProof="0"/>
              <a:t>Zweite Ebene</a:t>
            </a:r>
          </a:p>
          <a:p>
            <a:pPr lvl="2"/>
            <a:r>
              <a:rPr lang="de-DE" noProof="0"/>
              <a:t>Dritte Ebene</a:t>
            </a:r>
          </a:p>
          <a:p>
            <a:pPr lvl="3"/>
            <a:r>
              <a:rPr lang="de-DE" noProof="0"/>
              <a:t>Vierte Ebene</a:t>
            </a:r>
          </a:p>
          <a:p>
            <a:pPr lvl="4"/>
            <a:r>
              <a:rPr lang="de-DE" noProof="0"/>
              <a:t>Fünfte Ebene</a:t>
            </a:r>
          </a:p>
        </p:txBody>
      </p:sp>
      <p:sp>
        <p:nvSpPr>
          <p:cNvPr id="4102" name="Rectangle 6"/>
          <p:cNvSpPr>
            <a:spLocks noGrp="1" noChangeArrowheads="1"/>
          </p:cNvSpPr>
          <p:nvPr>
            <p:ph type="ftr" sz="quarter" idx="4"/>
          </p:nvPr>
        </p:nvSpPr>
        <p:spPr bwMode="auto">
          <a:xfrm>
            <a:off x="0" y="9430845"/>
            <a:ext cx="2945862" cy="495793"/>
          </a:xfrm>
          <a:prstGeom prst="rect">
            <a:avLst/>
          </a:prstGeom>
          <a:noFill/>
          <a:ln w="9525">
            <a:noFill/>
            <a:miter lim="800000"/>
            <a:headEnd/>
            <a:tailEnd/>
          </a:ln>
          <a:effectLst/>
        </p:spPr>
        <p:txBody>
          <a:bodyPr vert="horz" wrap="square" lIns="95562" tIns="47781" rIns="95562" bIns="47781" numCol="1" anchor="b" anchorCtr="0" compatLnSpc="1">
            <a:prstTxWarp prst="textNoShape">
              <a:avLst/>
            </a:prstTxWarp>
          </a:bodyPr>
          <a:lstStyle>
            <a:lvl1pPr eaLnBrk="0" hangingPunct="0">
              <a:defRPr sz="1300">
                <a:latin typeface="Times New Roman" pitchFamily="18" charset="0"/>
                <a:cs typeface="+mn-cs"/>
              </a:defRPr>
            </a:lvl1pPr>
          </a:lstStyle>
          <a:p>
            <a:pPr>
              <a:defRPr/>
            </a:pPr>
            <a:endParaRPr lang="de-DE"/>
          </a:p>
        </p:txBody>
      </p:sp>
      <p:sp>
        <p:nvSpPr>
          <p:cNvPr id="4103" name="Rectangle 7"/>
          <p:cNvSpPr>
            <a:spLocks noGrp="1" noChangeArrowheads="1"/>
          </p:cNvSpPr>
          <p:nvPr>
            <p:ph type="sldNum" sz="quarter" idx="5"/>
          </p:nvPr>
        </p:nvSpPr>
        <p:spPr bwMode="auto">
          <a:xfrm>
            <a:off x="3851814" y="9430845"/>
            <a:ext cx="2945862" cy="495793"/>
          </a:xfrm>
          <a:prstGeom prst="rect">
            <a:avLst/>
          </a:prstGeom>
          <a:noFill/>
          <a:ln w="9525">
            <a:noFill/>
            <a:miter lim="800000"/>
            <a:headEnd/>
            <a:tailEnd/>
          </a:ln>
          <a:effectLst/>
        </p:spPr>
        <p:txBody>
          <a:bodyPr vert="horz" wrap="square" lIns="95562" tIns="47781" rIns="95562" bIns="47781" numCol="1" anchor="b" anchorCtr="0" compatLnSpc="1">
            <a:prstTxWarp prst="textNoShape">
              <a:avLst/>
            </a:prstTxWarp>
          </a:bodyPr>
          <a:lstStyle>
            <a:lvl1pPr algn="r" eaLnBrk="0" hangingPunct="0">
              <a:defRPr sz="1300">
                <a:latin typeface="Times New Roman" pitchFamily="18" charset="0"/>
                <a:cs typeface="+mn-cs"/>
              </a:defRPr>
            </a:lvl1pPr>
          </a:lstStyle>
          <a:p>
            <a:pPr>
              <a:defRPr/>
            </a:pPr>
            <a:fld id="{72569219-0ED4-4394-B38E-7413CECE1B25}" type="slidenum">
              <a:rPr lang="de-DE"/>
              <a:pPr>
                <a:defRPr/>
              </a:pPr>
              <a:t>‹Nr.›</a:t>
            </a:fld>
            <a:endParaRPr lang="de-DE"/>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p:cNvSpPr>
            <a:spLocks noGrp="1" noChangeArrowheads="1"/>
          </p:cNvSpPr>
          <p:nvPr>
            <p:ph type="sldNum" sz="quarter" idx="5"/>
          </p:nvPr>
        </p:nvSpPr>
        <p:spPr/>
        <p:txBody>
          <a:bodyPr/>
          <a:lstStyle/>
          <a:p>
            <a:pPr>
              <a:defRPr/>
            </a:pPr>
            <a:fld id="{2F2A4CBF-0C50-44B4-8078-81EF53E45995}" type="slidenum">
              <a:rPr lang="de-DE" smtClean="0"/>
              <a:pPr>
                <a:defRPr/>
              </a:pPr>
              <a:t>1</a:t>
            </a:fld>
            <a:endParaRPr lang="de-DE"/>
          </a:p>
        </p:txBody>
      </p:sp>
      <p:sp>
        <p:nvSpPr>
          <p:cNvPr id="16387" name="Rectangle 2"/>
          <p:cNvSpPr>
            <a:spLocks noGrp="1" noRot="1" noChangeAspect="1" noChangeArrowheads="1" noTextEdit="1"/>
          </p:cNvSpPr>
          <p:nvPr>
            <p:ph type="sldImg"/>
          </p:nvPr>
        </p:nvSpPr>
        <p:spPr>
          <a:ln/>
        </p:spPr>
      </p:sp>
      <p:sp>
        <p:nvSpPr>
          <p:cNvPr id="16388" name="Rectangle 3"/>
          <p:cNvSpPr>
            <a:spLocks noGrp="1" noChangeArrowheads="1"/>
          </p:cNvSpPr>
          <p:nvPr>
            <p:ph type="body" idx="1"/>
          </p:nvPr>
        </p:nvSpPr>
        <p:spPr>
          <a:noFill/>
          <a:ln/>
        </p:spPr>
        <p:txBody>
          <a:bodyPr/>
          <a:lstStyle/>
          <a:p>
            <a:pPr eaLnBrk="1" hangingPunct="1"/>
            <a:endParaRPr lang="de-DE"/>
          </a:p>
        </p:txBody>
      </p:sp>
    </p:spTree>
    <p:extLst>
      <p:ext uri="{BB962C8B-B14F-4D97-AF65-F5344CB8AC3E}">
        <p14:creationId xmlns:p14="http://schemas.microsoft.com/office/powerpoint/2010/main" val="75464084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p:cNvSpPr>
            <a:spLocks noGrp="1" noChangeArrowheads="1"/>
          </p:cNvSpPr>
          <p:nvPr>
            <p:ph type="sldNum" sz="quarter" idx="5"/>
          </p:nvPr>
        </p:nvSpPr>
        <p:spPr/>
        <p:txBody>
          <a:bodyPr/>
          <a:lstStyle/>
          <a:p>
            <a:pPr>
              <a:defRPr/>
            </a:pPr>
            <a:fld id="{79CDCF39-9AAD-4A9D-8186-0CC1ACB88A55}" type="slidenum">
              <a:rPr lang="de-DE" smtClean="0"/>
              <a:pPr>
                <a:defRPr/>
              </a:pPr>
              <a:t>10</a:t>
            </a:fld>
            <a:endParaRPr lang="de-DE"/>
          </a:p>
        </p:txBody>
      </p:sp>
      <p:sp>
        <p:nvSpPr>
          <p:cNvPr id="35843" name="Rectangle 2"/>
          <p:cNvSpPr>
            <a:spLocks noGrp="1" noRot="1" noChangeAspect="1" noChangeArrowheads="1" noTextEdit="1"/>
          </p:cNvSpPr>
          <p:nvPr>
            <p:ph type="sldImg"/>
          </p:nvPr>
        </p:nvSpPr>
        <p:spPr>
          <a:ln/>
        </p:spPr>
      </p:sp>
      <p:sp>
        <p:nvSpPr>
          <p:cNvPr id="35844" name="Rectangle 3"/>
          <p:cNvSpPr>
            <a:spLocks noGrp="1" noChangeArrowheads="1"/>
          </p:cNvSpPr>
          <p:nvPr>
            <p:ph type="body" idx="1"/>
          </p:nvPr>
        </p:nvSpPr>
        <p:spPr>
          <a:noFill/>
          <a:ln/>
        </p:spPr>
        <p:txBody>
          <a:bodyPr/>
          <a:lstStyle/>
          <a:p>
            <a:pPr eaLnBrk="1" hangingPunct="1"/>
            <a:endParaRPr lang="de-DE"/>
          </a:p>
        </p:txBody>
      </p:sp>
    </p:spTree>
    <p:extLst>
      <p:ext uri="{BB962C8B-B14F-4D97-AF65-F5344CB8AC3E}">
        <p14:creationId xmlns:p14="http://schemas.microsoft.com/office/powerpoint/2010/main" val="291099218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p:cNvSpPr>
            <a:spLocks noGrp="1" noChangeArrowheads="1"/>
          </p:cNvSpPr>
          <p:nvPr>
            <p:ph type="sldNum" sz="quarter" idx="5"/>
          </p:nvPr>
        </p:nvSpPr>
        <p:spPr/>
        <p:txBody>
          <a:bodyPr/>
          <a:lstStyle/>
          <a:p>
            <a:pPr>
              <a:defRPr/>
            </a:pPr>
            <a:fld id="{D17673F1-42D7-42FB-A49D-8732BC914E25}" type="slidenum">
              <a:rPr lang="de-DE" smtClean="0"/>
              <a:pPr>
                <a:defRPr/>
              </a:pPr>
              <a:t>11</a:t>
            </a:fld>
            <a:endParaRPr lang="de-DE"/>
          </a:p>
        </p:txBody>
      </p:sp>
      <p:sp>
        <p:nvSpPr>
          <p:cNvPr id="36867" name="Rectangle 2"/>
          <p:cNvSpPr>
            <a:spLocks noGrp="1" noRot="1" noChangeAspect="1" noChangeArrowheads="1" noTextEdit="1"/>
          </p:cNvSpPr>
          <p:nvPr>
            <p:ph type="sldImg"/>
          </p:nvPr>
        </p:nvSpPr>
        <p:spPr>
          <a:ln/>
        </p:spPr>
      </p:sp>
      <p:sp>
        <p:nvSpPr>
          <p:cNvPr id="36868" name="Rectangle 3"/>
          <p:cNvSpPr>
            <a:spLocks noGrp="1" noChangeArrowheads="1"/>
          </p:cNvSpPr>
          <p:nvPr>
            <p:ph type="body" idx="1"/>
          </p:nvPr>
        </p:nvSpPr>
        <p:spPr>
          <a:noFill/>
          <a:ln/>
        </p:spPr>
        <p:txBody>
          <a:bodyPr/>
          <a:lstStyle/>
          <a:p>
            <a:pPr eaLnBrk="1" hangingPunct="1"/>
            <a:endParaRPr lang="de-DE"/>
          </a:p>
        </p:txBody>
      </p:sp>
    </p:spTree>
    <p:extLst>
      <p:ext uri="{BB962C8B-B14F-4D97-AF65-F5344CB8AC3E}">
        <p14:creationId xmlns:p14="http://schemas.microsoft.com/office/powerpoint/2010/main" val="180815954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p:cNvSpPr>
            <a:spLocks noGrp="1" noChangeArrowheads="1"/>
          </p:cNvSpPr>
          <p:nvPr>
            <p:ph type="sldNum" sz="quarter" idx="5"/>
          </p:nvPr>
        </p:nvSpPr>
        <p:spPr/>
        <p:txBody>
          <a:bodyPr/>
          <a:lstStyle/>
          <a:p>
            <a:pPr>
              <a:defRPr/>
            </a:pPr>
            <a:fld id="{79CDCF39-9AAD-4A9D-8186-0CC1ACB88A55}" type="slidenum">
              <a:rPr lang="de-DE" smtClean="0"/>
              <a:pPr>
                <a:defRPr/>
              </a:pPr>
              <a:t>12</a:t>
            </a:fld>
            <a:endParaRPr lang="de-DE"/>
          </a:p>
        </p:txBody>
      </p:sp>
      <p:sp>
        <p:nvSpPr>
          <p:cNvPr id="35843" name="Rectangle 2"/>
          <p:cNvSpPr>
            <a:spLocks noGrp="1" noRot="1" noChangeAspect="1" noChangeArrowheads="1" noTextEdit="1"/>
          </p:cNvSpPr>
          <p:nvPr>
            <p:ph type="sldImg"/>
          </p:nvPr>
        </p:nvSpPr>
        <p:spPr>
          <a:ln/>
        </p:spPr>
      </p:sp>
      <p:sp>
        <p:nvSpPr>
          <p:cNvPr id="35844" name="Rectangle 3"/>
          <p:cNvSpPr>
            <a:spLocks noGrp="1" noChangeArrowheads="1"/>
          </p:cNvSpPr>
          <p:nvPr>
            <p:ph type="body" idx="1"/>
          </p:nvPr>
        </p:nvSpPr>
        <p:spPr>
          <a:noFill/>
          <a:ln/>
        </p:spPr>
        <p:txBody>
          <a:bodyPr/>
          <a:lstStyle/>
          <a:p>
            <a:pPr eaLnBrk="1" hangingPunct="1"/>
            <a:endParaRPr lang="de-DE"/>
          </a:p>
        </p:txBody>
      </p:sp>
    </p:spTree>
    <p:extLst>
      <p:ext uri="{BB962C8B-B14F-4D97-AF65-F5344CB8AC3E}">
        <p14:creationId xmlns:p14="http://schemas.microsoft.com/office/powerpoint/2010/main" val="401891325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p:cNvSpPr>
            <a:spLocks noGrp="1" noChangeArrowheads="1"/>
          </p:cNvSpPr>
          <p:nvPr>
            <p:ph type="sldNum" sz="quarter" idx="5"/>
          </p:nvPr>
        </p:nvSpPr>
        <p:spPr/>
        <p:txBody>
          <a:bodyPr/>
          <a:lstStyle/>
          <a:p>
            <a:pPr>
              <a:defRPr/>
            </a:pPr>
            <a:fld id="{79CDCF39-9AAD-4A9D-8186-0CC1ACB88A55}" type="slidenum">
              <a:rPr lang="de-DE" smtClean="0"/>
              <a:pPr>
                <a:defRPr/>
              </a:pPr>
              <a:t>13</a:t>
            </a:fld>
            <a:endParaRPr lang="de-DE"/>
          </a:p>
        </p:txBody>
      </p:sp>
      <p:sp>
        <p:nvSpPr>
          <p:cNvPr id="35843" name="Rectangle 2"/>
          <p:cNvSpPr>
            <a:spLocks noGrp="1" noRot="1" noChangeAspect="1" noChangeArrowheads="1" noTextEdit="1"/>
          </p:cNvSpPr>
          <p:nvPr>
            <p:ph type="sldImg"/>
          </p:nvPr>
        </p:nvSpPr>
        <p:spPr>
          <a:ln/>
        </p:spPr>
      </p:sp>
      <p:sp>
        <p:nvSpPr>
          <p:cNvPr id="35844" name="Rectangle 3"/>
          <p:cNvSpPr>
            <a:spLocks noGrp="1" noChangeArrowheads="1"/>
          </p:cNvSpPr>
          <p:nvPr>
            <p:ph type="body" idx="1"/>
          </p:nvPr>
        </p:nvSpPr>
        <p:spPr>
          <a:noFill/>
          <a:ln/>
        </p:spPr>
        <p:txBody>
          <a:bodyPr/>
          <a:lstStyle/>
          <a:p>
            <a:pPr eaLnBrk="1" hangingPunct="1"/>
            <a:endParaRPr lang="de-DE"/>
          </a:p>
        </p:txBody>
      </p:sp>
    </p:spTree>
    <p:extLst>
      <p:ext uri="{BB962C8B-B14F-4D97-AF65-F5344CB8AC3E}">
        <p14:creationId xmlns:p14="http://schemas.microsoft.com/office/powerpoint/2010/main" val="271925039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p:cNvSpPr>
            <a:spLocks noGrp="1" noChangeArrowheads="1"/>
          </p:cNvSpPr>
          <p:nvPr>
            <p:ph type="sldNum" sz="quarter" idx="5"/>
          </p:nvPr>
        </p:nvSpPr>
        <p:spPr/>
        <p:txBody>
          <a:bodyPr/>
          <a:lstStyle/>
          <a:p>
            <a:pPr>
              <a:defRPr/>
            </a:pPr>
            <a:fld id="{F5A81966-48FB-4E2D-B7B6-080AFC6E8932}" type="slidenum">
              <a:rPr lang="de-DE" smtClean="0"/>
              <a:pPr>
                <a:defRPr/>
              </a:pPr>
              <a:t>14</a:t>
            </a:fld>
            <a:endParaRPr lang="de-DE"/>
          </a:p>
        </p:txBody>
      </p:sp>
      <p:sp>
        <p:nvSpPr>
          <p:cNvPr id="40963" name="Rectangle 2"/>
          <p:cNvSpPr>
            <a:spLocks noGrp="1" noRot="1" noChangeAspect="1" noChangeArrowheads="1" noTextEdit="1"/>
          </p:cNvSpPr>
          <p:nvPr>
            <p:ph type="sldImg"/>
          </p:nvPr>
        </p:nvSpPr>
        <p:spPr>
          <a:ln/>
        </p:spPr>
      </p:sp>
      <p:sp>
        <p:nvSpPr>
          <p:cNvPr id="40964" name="Rectangle 3"/>
          <p:cNvSpPr>
            <a:spLocks noGrp="1" noChangeArrowheads="1"/>
          </p:cNvSpPr>
          <p:nvPr>
            <p:ph type="body" idx="1"/>
          </p:nvPr>
        </p:nvSpPr>
        <p:spPr>
          <a:noFill/>
          <a:ln/>
        </p:spPr>
        <p:txBody>
          <a:bodyPr/>
          <a:lstStyle/>
          <a:p>
            <a:pPr eaLnBrk="1" hangingPunct="1"/>
            <a:endParaRPr lang="de-DE"/>
          </a:p>
        </p:txBody>
      </p:sp>
    </p:spTree>
    <p:extLst>
      <p:ext uri="{BB962C8B-B14F-4D97-AF65-F5344CB8AC3E}">
        <p14:creationId xmlns:p14="http://schemas.microsoft.com/office/powerpoint/2010/main" val="151270940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p:cNvSpPr>
            <a:spLocks noGrp="1" noChangeArrowheads="1"/>
          </p:cNvSpPr>
          <p:nvPr>
            <p:ph type="sldNum" sz="quarter" idx="5"/>
          </p:nvPr>
        </p:nvSpPr>
        <p:spPr/>
        <p:txBody>
          <a:bodyPr/>
          <a:lstStyle/>
          <a:p>
            <a:pPr>
              <a:defRPr/>
            </a:pPr>
            <a:fld id="{F5A81966-48FB-4E2D-B7B6-080AFC6E8932}" type="slidenum">
              <a:rPr lang="de-DE" smtClean="0"/>
              <a:pPr>
                <a:defRPr/>
              </a:pPr>
              <a:t>15</a:t>
            </a:fld>
            <a:endParaRPr lang="de-DE"/>
          </a:p>
        </p:txBody>
      </p:sp>
      <p:sp>
        <p:nvSpPr>
          <p:cNvPr id="40963" name="Rectangle 2"/>
          <p:cNvSpPr>
            <a:spLocks noGrp="1" noRot="1" noChangeAspect="1" noChangeArrowheads="1" noTextEdit="1"/>
          </p:cNvSpPr>
          <p:nvPr>
            <p:ph type="sldImg"/>
          </p:nvPr>
        </p:nvSpPr>
        <p:spPr>
          <a:ln/>
        </p:spPr>
      </p:sp>
      <p:sp>
        <p:nvSpPr>
          <p:cNvPr id="40964" name="Rectangle 3"/>
          <p:cNvSpPr>
            <a:spLocks noGrp="1" noChangeArrowheads="1"/>
          </p:cNvSpPr>
          <p:nvPr>
            <p:ph type="body" idx="1"/>
          </p:nvPr>
        </p:nvSpPr>
        <p:spPr>
          <a:noFill/>
          <a:ln/>
        </p:spPr>
        <p:txBody>
          <a:bodyPr/>
          <a:lstStyle/>
          <a:p>
            <a:pPr eaLnBrk="1" hangingPunct="1"/>
            <a:endParaRPr lang="de-DE"/>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p:cNvSpPr>
            <a:spLocks noGrp="1" noChangeArrowheads="1"/>
          </p:cNvSpPr>
          <p:nvPr>
            <p:ph type="sldNum" sz="quarter" idx="5"/>
          </p:nvPr>
        </p:nvSpPr>
        <p:spPr/>
        <p:txBody>
          <a:bodyPr/>
          <a:lstStyle/>
          <a:p>
            <a:pPr>
              <a:defRPr/>
            </a:pPr>
            <a:fld id="{F5A81966-48FB-4E2D-B7B6-080AFC6E8932}" type="slidenum">
              <a:rPr lang="de-DE" smtClean="0"/>
              <a:pPr>
                <a:defRPr/>
              </a:pPr>
              <a:t>16</a:t>
            </a:fld>
            <a:endParaRPr lang="de-DE"/>
          </a:p>
        </p:txBody>
      </p:sp>
      <p:sp>
        <p:nvSpPr>
          <p:cNvPr id="40963" name="Rectangle 2"/>
          <p:cNvSpPr>
            <a:spLocks noGrp="1" noRot="1" noChangeAspect="1" noChangeArrowheads="1" noTextEdit="1"/>
          </p:cNvSpPr>
          <p:nvPr>
            <p:ph type="sldImg"/>
          </p:nvPr>
        </p:nvSpPr>
        <p:spPr>
          <a:ln/>
        </p:spPr>
      </p:sp>
      <p:sp>
        <p:nvSpPr>
          <p:cNvPr id="40964" name="Rectangle 3"/>
          <p:cNvSpPr>
            <a:spLocks noGrp="1" noChangeArrowheads="1"/>
          </p:cNvSpPr>
          <p:nvPr>
            <p:ph type="body" idx="1"/>
          </p:nvPr>
        </p:nvSpPr>
        <p:spPr>
          <a:noFill/>
          <a:ln/>
        </p:spPr>
        <p:txBody>
          <a:bodyPr/>
          <a:lstStyle/>
          <a:p>
            <a:pPr eaLnBrk="1" hangingPunct="1"/>
            <a:endParaRPr lang="de-DE"/>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p:cNvSpPr>
            <a:spLocks noGrp="1" noChangeArrowheads="1"/>
          </p:cNvSpPr>
          <p:nvPr>
            <p:ph type="sldNum" sz="quarter" idx="5"/>
          </p:nvPr>
        </p:nvSpPr>
        <p:spPr/>
        <p:txBody>
          <a:bodyPr/>
          <a:lstStyle/>
          <a:p>
            <a:pPr>
              <a:defRPr/>
            </a:pPr>
            <a:fld id="{F5A81966-48FB-4E2D-B7B6-080AFC6E8932}" type="slidenum">
              <a:rPr lang="de-DE" smtClean="0"/>
              <a:pPr>
                <a:defRPr/>
              </a:pPr>
              <a:t>17</a:t>
            </a:fld>
            <a:endParaRPr lang="de-DE"/>
          </a:p>
        </p:txBody>
      </p:sp>
      <p:sp>
        <p:nvSpPr>
          <p:cNvPr id="40963" name="Rectangle 2"/>
          <p:cNvSpPr>
            <a:spLocks noGrp="1" noRot="1" noChangeAspect="1" noChangeArrowheads="1" noTextEdit="1"/>
          </p:cNvSpPr>
          <p:nvPr>
            <p:ph type="sldImg"/>
          </p:nvPr>
        </p:nvSpPr>
        <p:spPr>
          <a:ln/>
        </p:spPr>
      </p:sp>
      <p:sp>
        <p:nvSpPr>
          <p:cNvPr id="40964" name="Rectangle 3"/>
          <p:cNvSpPr>
            <a:spLocks noGrp="1" noChangeArrowheads="1"/>
          </p:cNvSpPr>
          <p:nvPr>
            <p:ph type="body" idx="1"/>
          </p:nvPr>
        </p:nvSpPr>
        <p:spPr>
          <a:noFill/>
          <a:ln/>
        </p:spPr>
        <p:txBody>
          <a:bodyPr/>
          <a:lstStyle/>
          <a:p>
            <a:pPr eaLnBrk="1" hangingPunct="1"/>
            <a:endParaRPr lang="de-DE"/>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p:cNvSpPr>
            <a:spLocks noGrp="1" noChangeArrowheads="1"/>
          </p:cNvSpPr>
          <p:nvPr>
            <p:ph type="sldNum" sz="quarter" idx="5"/>
          </p:nvPr>
        </p:nvSpPr>
        <p:spPr/>
        <p:txBody>
          <a:bodyPr/>
          <a:lstStyle/>
          <a:p>
            <a:pPr>
              <a:defRPr/>
            </a:pPr>
            <a:fld id="{F5A81966-48FB-4E2D-B7B6-080AFC6E8932}" type="slidenum">
              <a:rPr lang="de-DE" smtClean="0"/>
              <a:pPr>
                <a:defRPr/>
              </a:pPr>
              <a:t>18</a:t>
            </a:fld>
            <a:endParaRPr lang="de-DE"/>
          </a:p>
        </p:txBody>
      </p:sp>
      <p:sp>
        <p:nvSpPr>
          <p:cNvPr id="40963" name="Rectangle 2"/>
          <p:cNvSpPr>
            <a:spLocks noGrp="1" noRot="1" noChangeAspect="1" noChangeArrowheads="1" noTextEdit="1"/>
          </p:cNvSpPr>
          <p:nvPr>
            <p:ph type="sldImg"/>
          </p:nvPr>
        </p:nvSpPr>
        <p:spPr>
          <a:ln/>
        </p:spPr>
      </p:sp>
      <p:sp>
        <p:nvSpPr>
          <p:cNvPr id="40964" name="Rectangle 3"/>
          <p:cNvSpPr>
            <a:spLocks noGrp="1" noChangeArrowheads="1"/>
          </p:cNvSpPr>
          <p:nvPr>
            <p:ph type="body" idx="1"/>
          </p:nvPr>
        </p:nvSpPr>
        <p:spPr>
          <a:noFill/>
          <a:ln/>
        </p:spPr>
        <p:txBody>
          <a:bodyPr/>
          <a:lstStyle/>
          <a:p>
            <a:pPr eaLnBrk="1" hangingPunct="1"/>
            <a:endParaRPr lang="de-DE"/>
          </a:p>
        </p:txBody>
      </p:sp>
    </p:spTree>
    <p:extLst>
      <p:ext uri="{BB962C8B-B14F-4D97-AF65-F5344CB8AC3E}">
        <p14:creationId xmlns:p14="http://schemas.microsoft.com/office/powerpoint/2010/main" val="178902621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p:cNvSpPr>
            <a:spLocks noGrp="1" noChangeArrowheads="1"/>
          </p:cNvSpPr>
          <p:nvPr>
            <p:ph type="sldNum" sz="quarter" idx="5"/>
          </p:nvPr>
        </p:nvSpPr>
        <p:spPr/>
        <p:txBody>
          <a:bodyPr/>
          <a:lstStyle/>
          <a:p>
            <a:pPr>
              <a:defRPr/>
            </a:pPr>
            <a:fld id="{E3FE1725-511A-4BB7-9E77-4133B76D1072}" type="slidenum">
              <a:rPr lang="de-DE" smtClean="0"/>
              <a:pPr>
                <a:defRPr/>
              </a:pPr>
              <a:t>19</a:t>
            </a:fld>
            <a:endParaRPr lang="de-DE"/>
          </a:p>
        </p:txBody>
      </p:sp>
      <p:sp>
        <p:nvSpPr>
          <p:cNvPr id="33795" name="Rectangle 2"/>
          <p:cNvSpPr>
            <a:spLocks noGrp="1" noRot="1" noChangeAspect="1" noChangeArrowheads="1" noTextEdit="1"/>
          </p:cNvSpPr>
          <p:nvPr>
            <p:ph type="sldImg"/>
          </p:nvPr>
        </p:nvSpPr>
        <p:spPr>
          <a:ln/>
        </p:spPr>
      </p:sp>
      <p:sp>
        <p:nvSpPr>
          <p:cNvPr id="33796" name="Rectangle 3"/>
          <p:cNvSpPr>
            <a:spLocks noGrp="1" noChangeArrowheads="1"/>
          </p:cNvSpPr>
          <p:nvPr>
            <p:ph type="body" idx="1"/>
          </p:nvPr>
        </p:nvSpPr>
        <p:spPr>
          <a:noFill/>
          <a:ln/>
        </p:spPr>
        <p:txBody>
          <a:bodyPr/>
          <a:lstStyle/>
          <a:p>
            <a:pPr eaLnBrk="1" hangingPunct="1"/>
            <a:endParaRPr lang="de-DE"/>
          </a:p>
        </p:txBody>
      </p:sp>
    </p:spTree>
    <p:extLst>
      <p:ext uri="{BB962C8B-B14F-4D97-AF65-F5344CB8AC3E}">
        <p14:creationId xmlns:p14="http://schemas.microsoft.com/office/powerpoint/2010/main" val="388699859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p:cNvSpPr>
            <a:spLocks noGrp="1" noChangeArrowheads="1"/>
          </p:cNvSpPr>
          <p:nvPr>
            <p:ph type="sldNum" sz="quarter" idx="5"/>
          </p:nvPr>
        </p:nvSpPr>
        <p:spPr>
          <a:noFill/>
        </p:spPr>
        <p:txBody>
          <a:bodyPr/>
          <a:lstStyle/>
          <a:p>
            <a:fld id="{4DCF693C-0A39-4BA3-9703-F280E40236AA}" type="slidenum">
              <a:rPr lang="de-DE" smtClean="0"/>
              <a:pPr/>
              <a:t>2</a:t>
            </a:fld>
            <a:endParaRPr lang="de-DE"/>
          </a:p>
        </p:txBody>
      </p:sp>
      <p:sp>
        <p:nvSpPr>
          <p:cNvPr id="44035" name="Rectangle 2"/>
          <p:cNvSpPr>
            <a:spLocks noGrp="1" noRot="1" noChangeAspect="1" noChangeArrowheads="1" noTextEdit="1"/>
          </p:cNvSpPr>
          <p:nvPr>
            <p:ph type="sldImg"/>
          </p:nvPr>
        </p:nvSpPr>
        <p:spPr>
          <a:ln/>
        </p:spPr>
      </p:sp>
      <p:sp>
        <p:nvSpPr>
          <p:cNvPr id="44036" name="Rectangle 3"/>
          <p:cNvSpPr>
            <a:spLocks noGrp="1" noChangeArrowheads="1"/>
          </p:cNvSpPr>
          <p:nvPr>
            <p:ph type="body" idx="1"/>
          </p:nvPr>
        </p:nvSpPr>
        <p:spPr>
          <a:noFill/>
          <a:ln/>
        </p:spPr>
        <p:txBody>
          <a:bodyPr/>
          <a:lstStyle/>
          <a:p>
            <a:pPr eaLnBrk="1" hangingPunct="1"/>
            <a:endParaRPr lang="de-DE"/>
          </a:p>
        </p:txBody>
      </p:sp>
    </p:spTree>
    <p:extLst>
      <p:ext uri="{BB962C8B-B14F-4D97-AF65-F5344CB8AC3E}">
        <p14:creationId xmlns:p14="http://schemas.microsoft.com/office/powerpoint/2010/main" val="124185269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p:cNvSpPr>
            <a:spLocks noGrp="1" noChangeArrowheads="1"/>
          </p:cNvSpPr>
          <p:nvPr>
            <p:ph type="sldNum" sz="quarter" idx="5"/>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F5A81966-48FB-4E2D-B7B6-080AFC6E8932}" type="slidenum">
              <a:rPr kumimoji="0" lang="de-DE" sz="1300" b="0" i="0" u="none" strike="noStrike" kern="1200" cap="none" spc="0" normalizeH="0" baseline="0" noProof="0" smtClean="0">
                <a:ln>
                  <a:noFill/>
                </a:ln>
                <a:solidFill>
                  <a:srgbClr val="000000"/>
                </a:solidFill>
                <a:effectLst/>
                <a:uLnTx/>
                <a:uFillTx/>
                <a:latin typeface="Times New Roman" pitchFamily="18"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20</a:t>
            </a:fld>
            <a:endParaRPr kumimoji="0" lang="de-DE" sz="13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40963" name="Rectangle 2"/>
          <p:cNvSpPr>
            <a:spLocks noGrp="1" noRot="1" noChangeAspect="1" noChangeArrowheads="1" noTextEdit="1"/>
          </p:cNvSpPr>
          <p:nvPr>
            <p:ph type="sldImg"/>
          </p:nvPr>
        </p:nvSpPr>
        <p:spPr>
          <a:ln/>
        </p:spPr>
      </p:sp>
      <p:sp>
        <p:nvSpPr>
          <p:cNvPr id="40964" name="Rectangle 3"/>
          <p:cNvSpPr>
            <a:spLocks noGrp="1" noChangeArrowheads="1"/>
          </p:cNvSpPr>
          <p:nvPr>
            <p:ph type="body" idx="1"/>
          </p:nvPr>
        </p:nvSpPr>
        <p:spPr>
          <a:noFill/>
          <a:ln/>
        </p:spPr>
        <p:txBody>
          <a:bodyPr/>
          <a:lstStyle/>
          <a:p>
            <a:pPr eaLnBrk="1" hangingPunct="1"/>
            <a:endParaRPr lang="de-DE"/>
          </a:p>
        </p:txBody>
      </p:sp>
    </p:spTree>
    <p:extLst>
      <p:ext uri="{BB962C8B-B14F-4D97-AF65-F5344CB8AC3E}">
        <p14:creationId xmlns:p14="http://schemas.microsoft.com/office/powerpoint/2010/main" val="411297597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p:cNvSpPr>
            <a:spLocks noGrp="1" noChangeArrowheads="1"/>
          </p:cNvSpPr>
          <p:nvPr>
            <p:ph type="sldNum" sz="quarter" idx="5"/>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F5A81966-48FB-4E2D-B7B6-080AFC6E8932}" type="slidenum">
              <a:rPr kumimoji="0" lang="de-DE" sz="1300" b="0" i="0" u="none" strike="noStrike" kern="1200" cap="none" spc="0" normalizeH="0" baseline="0" noProof="0" smtClean="0">
                <a:ln>
                  <a:noFill/>
                </a:ln>
                <a:solidFill>
                  <a:srgbClr val="000000"/>
                </a:solidFill>
                <a:effectLst/>
                <a:uLnTx/>
                <a:uFillTx/>
                <a:latin typeface="Times New Roman" pitchFamily="18"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21</a:t>
            </a:fld>
            <a:endParaRPr kumimoji="0" lang="de-DE" sz="13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40963" name="Rectangle 2"/>
          <p:cNvSpPr>
            <a:spLocks noGrp="1" noRot="1" noChangeAspect="1" noChangeArrowheads="1" noTextEdit="1"/>
          </p:cNvSpPr>
          <p:nvPr>
            <p:ph type="sldImg"/>
          </p:nvPr>
        </p:nvSpPr>
        <p:spPr>
          <a:ln/>
        </p:spPr>
      </p:sp>
      <p:sp>
        <p:nvSpPr>
          <p:cNvPr id="40964" name="Rectangle 3"/>
          <p:cNvSpPr>
            <a:spLocks noGrp="1" noChangeArrowheads="1"/>
          </p:cNvSpPr>
          <p:nvPr>
            <p:ph type="body" idx="1"/>
          </p:nvPr>
        </p:nvSpPr>
        <p:spPr>
          <a:noFill/>
          <a:ln/>
        </p:spPr>
        <p:txBody>
          <a:bodyPr/>
          <a:lstStyle/>
          <a:p>
            <a:pPr eaLnBrk="1" hangingPunct="1"/>
            <a:endParaRPr lang="de-DE"/>
          </a:p>
        </p:txBody>
      </p:sp>
    </p:spTree>
    <p:extLst>
      <p:ext uri="{BB962C8B-B14F-4D97-AF65-F5344CB8AC3E}">
        <p14:creationId xmlns:p14="http://schemas.microsoft.com/office/powerpoint/2010/main" val="284851816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p:cNvSpPr>
            <a:spLocks noGrp="1" noChangeArrowheads="1"/>
          </p:cNvSpPr>
          <p:nvPr>
            <p:ph type="sldNum" sz="quarter" idx="5"/>
          </p:nvPr>
        </p:nvSpPr>
        <p:spPr/>
        <p:txBody>
          <a:bodyPr/>
          <a:lstStyle/>
          <a:p>
            <a:pPr>
              <a:defRPr/>
            </a:pPr>
            <a:fld id="{39D5E150-4257-4EC6-A9E8-258DA5D6667E}" type="slidenum">
              <a:rPr lang="de-DE" smtClean="0"/>
              <a:pPr>
                <a:defRPr/>
              </a:pPr>
              <a:t>22</a:t>
            </a:fld>
            <a:endParaRPr lang="de-DE"/>
          </a:p>
        </p:txBody>
      </p:sp>
      <p:sp>
        <p:nvSpPr>
          <p:cNvPr id="47107" name="Rectangle 2"/>
          <p:cNvSpPr>
            <a:spLocks noGrp="1" noRot="1" noChangeAspect="1" noChangeArrowheads="1" noTextEdit="1"/>
          </p:cNvSpPr>
          <p:nvPr>
            <p:ph type="sldImg"/>
          </p:nvPr>
        </p:nvSpPr>
        <p:spPr>
          <a:ln/>
        </p:spPr>
      </p:sp>
      <p:sp>
        <p:nvSpPr>
          <p:cNvPr id="47108" name="Rectangle 3"/>
          <p:cNvSpPr>
            <a:spLocks noGrp="1" noChangeArrowheads="1"/>
          </p:cNvSpPr>
          <p:nvPr>
            <p:ph type="body" idx="1"/>
          </p:nvPr>
        </p:nvSpPr>
        <p:spPr>
          <a:noFill/>
          <a:ln/>
        </p:spPr>
        <p:txBody>
          <a:bodyPr/>
          <a:lstStyle/>
          <a:p>
            <a:pPr eaLnBrk="1" hangingPunct="1"/>
            <a:endParaRPr lang="de-DE"/>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p:cNvSpPr>
            <a:spLocks noGrp="1" noChangeArrowheads="1"/>
          </p:cNvSpPr>
          <p:nvPr>
            <p:ph type="sldNum" sz="quarter" idx="5"/>
          </p:nvPr>
        </p:nvSpPr>
        <p:spPr/>
        <p:txBody>
          <a:bodyPr/>
          <a:lstStyle/>
          <a:p>
            <a:pPr>
              <a:defRPr/>
            </a:pPr>
            <a:fld id="{95F78EDC-4588-479D-9ED5-859FBD8D4C63}" type="slidenum">
              <a:rPr lang="de-DE" smtClean="0"/>
              <a:pPr>
                <a:defRPr/>
              </a:pPr>
              <a:t>23</a:t>
            </a:fld>
            <a:endParaRPr lang="de-DE"/>
          </a:p>
        </p:txBody>
      </p:sp>
      <p:sp>
        <p:nvSpPr>
          <p:cNvPr id="48131" name="Rectangle 2"/>
          <p:cNvSpPr>
            <a:spLocks noGrp="1" noRot="1" noChangeAspect="1" noChangeArrowheads="1" noTextEdit="1"/>
          </p:cNvSpPr>
          <p:nvPr>
            <p:ph type="sldImg"/>
          </p:nvPr>
        </p:nvSpPr>
        <p:spPr>
          <a:ln/>
        </p:spPr>
      </p:sp>
      <p:sp>
        <p:nvSpPr>
          <p:cNvPr id="48132" name="Rectangle 3"/>
          <p:cNvSpPr>
            <a:spLocks noGrp="1" noChangeArrowheads="1"/>
          </p:cNvSpPr>
          <p:nvPr>
            <p:ph type="body" idx="1"/>
          </p:nvPr>
        </p:nvSpPr>
        <p:spPr>
          <a:noFill/>
          <a:ln/>
        </p:spPr>
        <p:txBody>
          <a:bodyPr/>
          <a:lstStyle/>
          <a:p>
            <a:pPr eaLnBrk="1" hangingPunct="1"/>
            <a:endParaRPr lang="de-DE"/>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p:cNvSpPr>
            <a:spLocks noGrp="1" noChangeArrowheads="1"/>
          </p:cNvSpPr>
          <p:nvPr>
            <p:ph type="sldNum" sz="quarter" idx="5"/>
          </p:nvPr>
        </p:nvSpPr>
        <p:spPr/>
        <p:txBody>
          <a:bodyPr/>
          <a:lstStyle/>
          <a:p>
            <a:pPr>
              <a:defRPr/>
            </a:pPr>
            <a:fld id="{95F78EDC-4588-479D-9ED5-859FBD8D4C63}" type="slidenum">
              <a:rPr lang="de-DE" smtClean="0"/>
              <a:pPr>
                <a:defRPr/>
              </a:pPr>
              <a:t>24</a:t>
            </a:fld>
            <a:endParaRPr lang="de-DE"/>
          </a:p>
        </p:txBody>
      </p:sp>
      <p:sp>
        <p:nvSpPr>
          <p:cNvPr id="48131" name="Rectangle 2"/>
          <p:cNvSpPr>
            <a:spLocks noGrp="1" noRot="1" noChangeAspect="1" noChangeArrowheads="1" noTextEdit="1"/>
          </p:cNvSpPr>
          <p:nvPr>
            <p:ph type="sldImg"/>
          </p:nvPr>
        </p:nvSpPr>
        <p:spPr>
          <a:ln/>
        </p:spPr>
      </p:sp>
      <p:sp>
        <p:nvSpPr>
          <p:cNvPr id="48132" name="Rectangle 3"/>
          <p:cNvSpPr>
            <a:spLocks noGrp="1" noChangeArrowheads="1"/>
          </p:cNvSpPr>
          <p:nvPr>
            <p:ph type="body" idx="1"/>
          </p:nvPr>
        </p:nvSpPr>
        <p:spPr>
          <a:noFill/>
          <a:ln/>
        </p:spPr>
        <p:txBody>
          <a:bodyPr/>
          <a:lstStyle/>
          <a:p>
            <a:pPr eaLnBrk="1" hangingPunct="1"/>
            <a:endParaRPr lang="de-DE"/>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p:cNvSpPr>
            <a:spLocks noGrp="1" noChangeArrowheads="1"/>
          </p:cNvSpPr>
          <p:nvPr>
            <p:ph type="sldNum" sz="quarter" idx="5"/>
          </p:nvPr>
        </p:nvSpPr>
        <p:spPr/>
        <p:txBody>
          <a:bodyPr/>
          <a:lstStyle/>
          <a:p>
            <a:pPr>
              <a:defRPr/>
            </a:pPr>
            <a:fld id="{52C17425-CDBA-4AA9-8033-54276F52D9BB}" type="slidenum">
              <a:rPr lang="de-DE" smtClean="0"/>
              <a:pPr>
                <a:defRPr/>
              </a:pPr>
              <a:t>25</a:t>
            </a:fld>
            <a:endParaRPr lang="de-DE"/>
          </a:p>
        </p:txBody>
      </p:sp>
      <p:sp>
        <p:nvSpPr>
          <p:cNvPr id="44035" name="Rectangle 2"/>
          <p:cNvSpPr>
            <a:spLocks noGrp="1" noRot="1" noChangeAspect="1" noChangeArrowheads="1" noTextEdit="1"/>
          </p:cNvSpPr>
          <p:nvPr>
            <p:ph type="sldImg"/>
          </p:nvPr>
        </p:nvSpPr>
        <p:spPr>
          <a:ln/>
        </p:spPr>
      </p:sp>
      <p:sp>
        <p:nvSpPr>
          <p:cNvPr id="44036" name="Rectangle 3"/>
          <p:cNvSpPr>
            <a:spLocks noGrp="1" noChangeArrowheads="1"/>
          </p:cNvSpPr>
          <p:nvPr>
            <p:ph type="body" idx="1"/>
          </p:nvPr>
        </p:nvSpPr>
        <p:spPr>
          <a:noFill/>
          <a:ln/>
        </p:spPr>
        <p:txBody>
          <a:bodyPr/>
          <a:lstStyle/>
          <a:p>
            <a:pPr eaLnBrk="1" hangingPunct="1"/>
            <a:endParaRPr lang="de-DE"/>
          </a:p>
        </p:txBody>
      </p:sp>
    </p:spTree>
    <p:extLst>
      <p:ext uri="{BB962C8B-B14F-4D97-AF65-F5344CB8AC3E}">
        <p14:creationId xmlns:p14="http://schemas.microsoft.com/office/powerpoint/2010/main" val="208786542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p:cNvSpPr>
            <a:spLocks noGrp="1" noChangeArrowheads="1"/>
          </p:cNvSpPr>
          <p:nvPr>
            <p:ph type="sldNum" sz="quarter" idx="5"/>
          </p:nvPr>
        </p:nvSpPr>
        <p:spPr>
          <a:noFill/>
        </p:spPr>
        <p:txBody>
          <a:bodyPr/>
          <a:lstStyle/>
          <a:p>
            <a:fld id="{4DCF693C-0A39-4BA3-9703-F280E40236AA}" type="slidenum">
              <a:rPr lang="de-DE" smtClean="0"/>
              <a:pPr/>
              <a:t>26</a:t>
            </a:fld>
            <a:endParaRPr lang="de-DE"/>
          </a:p>
        </p:txBody>
      </p:sp>
      <p:sp>
        <p:nvSpPr>
          <p:cNvPr id="44035" name="Rectangle 2"/>
          <p:cNvSpPr>
            <a:spLocks noGrp="1" noRot="1" noChangeAspect="1" noChangeArrowheads="1" noTextEdit="1"/>
          </p:cNvSpPr>
          <p:nvPr>
            <p:ph type="sldImg"/>
          </p:nvPr>
        </p:nvSpPr>
        <p:spPr>
          <a:ln/>
        </p:spPr>
      </p:sp>
      <p:sp>
        <p:nvSpPr>
          <p:cNvPr id="44036" name="Rectangle 3"/>
          <p:cNvSpPr>
            <a:spLocks noGrp="1" noChangeArrowheads="1"/>
          </p:cNvSpPr>
          <p:nvPr>
            <p:ph type="body" idx="1"/>
          </p:nvPr>
        </p:nvSpPr>
        <p:spPr>
          <a:noFill/>
          <a:ln/>
        </p:spPr>
        <p:txBody>
          <a:bodyPr/>
          <a:lstStyle/>
          <a:p>
            <a:pPr eaLnBrk="1" hangingPunct="1"/>
            <a:endParaRPr lang="de-DE"/>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7"/>
          <p:cNvSpPr>
            <a:spLocks noGrp="1" noChangeArrowheads="1"/>
          </p:cNvSpPr>
          <p:nvPr>
            <p:ph type="sldNum" sz="quarter" idx="5"/>
          </p:nvPr>
        </p:nvSpPr>
        <p:spPr/>
        <p:txBody>
          <a:bodyPr/>
          <a:lstStyle/>
          <a:p>
            <a:pPr>
              <a:defRPr/>
            </a:pPr>
            <a:fld id="{2CBADCA2-F3D6-441E-9AD8-9A05EEE1A6A3}" type="slidenum">
              <a:rPr lang="de-DE" smtClean="0"/>
              <a:pPr>
                <a:defRPr/>
              </a:pPr>
              <a:t>27</a:t>
            </a:fld>
            <a:endParaRPr lang="de-DE"/>
          </a:p>
        </p:txBody>
      </p:sp>
      <p:sp>
        <p:nvSpPr>
          <p:cNvPr id="23555" name="Rectangle 2"/>
          <p:cNvSpPr>
            <a:spLocks noGrp="1" noRot="1" noChangeAspect="1" noChangeArrowheads="1" noTextEdit="1"/>
          </p:cNvSpPr>
          <p:nvPr>
            <p:ph type="sldImg"/>
          </p:nvPr>
        </p:nvSpPr>
        <p:spPr>
          <a:ln/>
        </p:spPr>
      </p:sp>
      <p:sp>
        <p:nvSpPr>
          <p:cNvPr id="23556" name="Rectangle 3"/>
          <p:cNvSpPr>
            <a:spLocks noGrp="1" noChangeArrowheads="1"/>
          </p:cNvSpPr>
          <p:nvPr>
            <p:ph type="body" idx="1"/>
          </p:nvPr>
        </p:nvSpPr>
        <p:spPr>
          <a:noFill/>
          <a:ln/>
        </p:spPr>
        <p:txBody>
          <a:bodyPr/>
          <a:lstStyle/>
          <a:p>
            <a:pPr eaLnBrk="1" hangingPunct="1"/>
            <a:endParaRPr lang="de-DE" dirty="0"/>
          </a:p>
        </p:txBody>
      </p:sp>
    </p:spTree>
    <p:extLst>
      <p:ext uri="{BB962C8B-B14F-4D97-AF65-F5344CB8AC3E}">
        <p14:creationId xmlns:p14="http://schemas.microsoft.com/office/powerpoint/2010/main" val="325503538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7"/>
          <p:cNvSpPr>
            <a:spLocks noGrp="1" noChangeArrowheads="1"/>
          </p:cNvSpPr>
          <p:nvPr>
            <p:ph type="sldNum" sz="quarter" idx="5"/>
          </p:nvPr>
        </p:nvSpPr>
        <p:spPr/>
        <p:txBody>
          <a:bodyPr/>
          <a:lstStyle/>
          <a:p>
            <a:pPr>
              <a:defRPr/>
            </a:pPr>
            <a:fld id="{2CBADCA2-F3D6-441E-9AD8-9A05EEE1A6A3}" type="slidenum">
              <a:rPr lang="de-DE" smtClean="0"/>
              <a:pPr>
                <a:defRPr/>
              </a:pPr>
              <a:t>28</a:t>
            </a:fld>
            <a:endParaRPr lang="de-DE"/>
          </a:p>
        </p:txBody>
      </p:sp>
      <p:sp>
        <p:nvSpPr>
          <p:cNvPr id="23555" name="Rectangle 2"/>
          <p:cNvSpPr>
            <a:spLocks noGrp="1" noRot="1" noChangeAspect="1" noChangeArrowheads="1" noTextEdit="1"/>
          </p:cNvSpPr>
          <p:nvPr>
            <p:ph type="sldImg"/>
          </p:nvPr>
        </p:nvSpPr>
        <p:spPr>
          <a:ln/>
        </p:spPr>
      </p:sp>
      <p:sp>
        <p:nvSpPr>
          <p:cNvPr id="23556" name="Rectangle 3"/>
          <p:cNvSpPr>
            <a:spLocks noGrp="1" noChangeArrowheads="1"/>
          </p:cNvSpPr>
          <p:nvPr>
            <p:ph type="body" idx="1"/>
          </p:nvPr>
        </p:nvSpPr>
        <p:spPr>
          <a:noFill/>
          <a:ln/>
        </p:spPr>
        <p:txBody>
          <a:bodyPr/>
          <a:lstStyle/>
          <a:p>
            <a:pPr eaLnBrk="1" hangingPunct="1"/>
            <a:endParaRPr lang="de-DE" dirty="0"/>
          </a:p>
        </p:txBody>
      </p:sp>
    </p:spTree>
    <p:extLst>
      <p:ext uri="{BB962C8B-B14F-4D97-AF65-F5344CB8AC3E}">
        <p14:creationId xmlns:p14="http://schemas.microsoft.com/office/powerpoint/2010/main" val="107915340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7"/>
          <p:cNvSpPr>
            <a:spLocks noGrp="1" noChangeArrowheads="1"/>
          </p:cNvSpPr>
          <p:nvPr>
            <p:ph type="sldNum" sz="quarter" idx="5"/>
          </p:nvPr>
        </p:nvSpPr>
        <p:spPr/>
        <p:txBody>
          <a:bodyPr/>
          <a:lstStyle/>
          <a:p>
            <a:pPr>
              <a:defRPr/>
            </a:pPr>
            <a:fld id="{42CF4AD1-FA44-4647-8947-D5AACF218CE9}" type="slidenum">
              <a:rPr lang="de-DE" smtClean="0"/>
              <a:pPr>
                <a:defRPr/>
              </a:pPr>
              <a:t>29</a:t>
            </a:fld>
            <a:endParaRPr lang="de-DE"/>
          </a:p>
        </p:txBody>
      </p:sp>
      <p:sp>
        <p:nvSpPr>
          <p:cNvPr id="45059" name="Rectangle 2"/>
          <p:cNvSpPr>
            <a:spLocks noGrp="1" noRot="1" noChangeAspect="1" noChangeArrowheads="1" noTextEdit="1"/>
          </p:cNvSpPr>
          <p:nvPr>
            <p:ph type="sldImg"/>
          </p:nvPr>
        </p:nvSpPr>
        <p:spPr>
          <a:ln/>
        </p:spPr>
      </p:sp>
      <p:sp>
        <p:nvSpPr>
          <p:cNvPr id="45060" name="Rectangle 3"/>
          <p:cNvSpPr>
            <a:spLocks noGrp="1" noChangeArrowheads="1"/>
          </p:cNvSpPr>
          <p:nvPr>
            <p:ph type="body" idx="1"/>
          </p:nvPr>
        </p:nvSpPr>
        <p:spPr>
          <a:noFill/>
          <a:ln/>
        </p:spPr>
        <p:txBody>
          <a:bodyPr/>
          <a:lstStyle/>
          <a:p>
            <a:pPr eaLnBrk="1" hangingPunct="1"/>
            <a:endParaRPr lang="de-DE"/>
          </a:p>
        </p:txBody>
      </p:sp>
    </p:spTree>
    <p:extLst>
      <p:ext uri="{BB962C8B-B14F-4D97-AF65-F5344CB8AC3E}">
        <p14:creationId xmlns:p14="http://schemas.microsoft.com/office/powerpoint/2010/main" val="337183175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p:cNvSpPr>
            <a:spLocks noGrp="1" noChangeArrowheads="1"/>
          </p:cNvSpPr>
          <p:nvPr>
            <p:ph type="sldNum" sz="quarter" idx="5"/>
          </p:nvPr>
        </p:nvSpPr>
        <p:spPr>
          <a:noFill/>
        </p:spPr>
        <p:txBody>
          <a:bodyPr/>
          <a:lstStyle/>
          <a:p>
            <a:fld id="{4DCF693C-0A39-4BA3-9703-F280E40236AA}" type="slidenum">
              <a:rPr lang="de-DE" smtClean="0"/>
              <a:pPr/>
              <a:t>3</a:t>
            </a:fld>
            <a:endParaRPr lang="de-DE"/>
          </a:p>
        </p:txBody>
      </p:sp>
      <p:sp>
        <p:nvSpPr>
          <p:cNvPr id="44035" name="Rectangle 2"/>
          <p:cNvSpPr>
            <a:spLocks noGrp="1" noRot="1" noChangeAspect="1" noChangeArrowheads="1" noTextEdit="1"/>
          </p:cNvSpPr>
          <p:nvPr>
            <p:ph type="sldImg"/>
          </p:nvPr>
        </p:nvSpPr>
        <p:spPr>
          <a:ln/>
        </p:spPr>
      </p:sp>
      <p:sp>
        <p:nvSpPr>
          <p:cNvPr id="44036" name="Rectangle 3"/>
          <p:cNvSpPr>
            <a:spLocks noGrp="1" noChangeArrowheads="1"/>
          </p:cNvSpPr>
          <p:nvPr>
            <p:ph type="body" idx="1"/>
          </p:nvPr>
        </p:nvSpPr>
        <p:spPr>
          <a:noFill/>
          <a:ln/>
        </p:spPr>
        <p:txBody>
          <a:bodyPr/>
          <a:lstStyle/>
          <a:p>
            <a:pPr eaLnBrk="1" hangingPunct="1"/>
            <a:endParaRPr lang="de-DE"/>
          </a:p>
        </p:txBody>
      </p:sp>
    </p:spTree>
    <p:extLst>
      <p:ext uri="{BB962C8B-B14F-4D97-AF65-F5344CB8AC3E}">
        <p14:creationId xmlns:p14="http://schemas.microsoft.com/office/powerpoint/2010/main" val="30668145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p:cNvSpPr>
            <a:spLocks noGrp="1" noChangeArrowheads="1"/>
          </p:cNvSpPr>
          <p:nvPr>
            <p:ph type="sldNum" sz="quarter" idx="5"/>
          </p:nvPr>
        </p:nvSpPr>
        <p:spPr>
          <a:noFill/>
        </p:spPr>
        <p:txBody>
          <a:bodyPr/>
          <a:lstStyle/>
          <a:p>
            <a:fld id="{4DCF693C-0A39-4BA3-9703-F280E40236AA}" type="slidenum">
              <a:rPr lang="de-DE" smtClean="0"/>
              <a:pPr/>
              <a:t>4</a:t>
            </a:fld>
            <a:endParaRPr lang="de-DE"/>
          </a:p>
        </p:txBody>
      </p:sp>
      <p:sp>
        <p:nvSpPr>
          <p:cNvPr id="44035" name="Rectangle 2"/>
          <p:cNvSpPr>
            <a:spLocks noGrp="1" noRot="1" noChangeAspect="1" noChangeArrowheads="1" noTextEdit="1"/>
          </p:cNvSpPr>
          <p:nvPr>
            <p:ph type="sldImg"/>
          </p:nvPr>
        </p:nvSpPr>
        <p:spPr>
          <a:ln/>
        </p:spPr>
      </p:sp>
      <p:sp>
        <p:nvSpPr>
          <p:cNvPr id="44036" name="Rectangle 3"/>
          <p:cNvSpPr>
            <a:spLocks noGrp="1" noChangeArrowheads="1"/>
          </p:cNvSpPr>
          <p:nvPr>
            <p:ph type="body" idx="1"/>
          </p:nvPr>
        </p:nvSpPr>
        <p:spPr>
          <a:noFill/>
          <a:ln/>
        </p:spPr>
        <p:txBody>
          <a:bodyPr/>
          <a:lstStyle/>
          <a:p>
            <a:pPr eaLnBrk="1" hangingPunct="1"/>
            <a:endParaRPr lang="de-DE" dirty="0"/>
          </a:p>
        </p:txBody>
      </p:sp>
    </p:spTree>
    <p:extLst>
      <p:ext uri="{BB962C8B-B14F-4D97-AF65-F5344CB8AC3E}">
        <p14:creationId xmlns:p14="http://schemas.microsoft.com/office/powerpoint/2010/main" val="67249299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p:cNvSpPr>
            <a:spLocks noGrp="1" noChangeArrowheads="1"/>
          </p:cNvSpPr>
          <p:nvPr>
            <p:ph type="sldNum" sz="quarter" idx="5"/>
          </p:nvPr>
        </p:nvSpPr>
        <p:spPr>
          <a:noFill/>
        </p:spPr>
        <p:txBody>
          <a:bodyPr/>
          <a:lstStyle/>
          <a:p>
            <a:fld id="{4DCF693C-0A39-4BA3-9703-F280E40236AA}" type="slidenum">
              <a:rPr lang="de-DE" smtClean="0"/>
              <a:pPr/>
              <a:t>5</a:t>
            </a:fld>
            <a:endParaRPr lang="de-DE"/>
          </a:p>
        </p:txBody>
      </p:sp>
      <p:sp>
        <p:nvSpPr>
          <p:cNvPr id="44035" name="Rectangle 2"/>
          <p:cNvSpPr>
            <a:spLocks noGrp="1" noRot="1" noChangeAspect="1" noChangeArrowheads="1" noTextEdit="1"/>
          </p:cNvSpPr>
          <p:nvPr>
            <p:ph type="sldImg"/>
          </p:nvPr>
        </p:nvSpPr>
        <p:spPr>
          <a:ln/>
        </p:spPr>
      </p:sp>
      <p:sp>
        <p:nvSpPr>
          <p:cNvPr id="44036" name="Rectangle 3"/>
          <p:cNvSpPr>
            <a:spLocks noGrp="1" noChangeArrowheads="1"/>
          </p:cNvSpPr>
          <p:nvPr>
            <p:ph type="body" idx="1"/>
          </p:nvPr>
        </p:nvSpPr>
        <p:spPr>
          <a:noFill/>
          <a:ln/>
        </p:spPr>
        <p:txBody>
          <a:bodyPr/>
          <a:lstStyle/>
          <a:p>
            <a:pPr eaLnBrk="1" hangingPunct="1"/>
            <a:endParaRPr lang="de-DE" dirty="0"/>
          </a:p>
        </p:txBody>
      </p:sp>
    </p:spTree>
    <p:extLst>
      <p:ext uri="{BB962C8B-B14F-4D97-AF65-F5344CB8AC3E}">
        <p14:creationId xmlns:p14="http://schemas.microsoft.com/office/powerpoint/2010/main" val="410951890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p:cNvSpPr>
            <a:spLocks noGrp="1" noChangeArrowheads="1"/>
          </p:cNvSpPr>
          <p:nvPr>
            <p:ph type="sldNum" sz="quarter" idx="5"/>
          </p:nvPr>
        </p:nvSpPr>
        <p:spPr>
          <a:noFill/>
        </p:spPr>
        <p:txBody>
          <a:bodyPr/>
          <a:lstStyle/>
          <a:p>
            <a:fld id="{4DCF693C-0A39-4BA3-9703-F280E40236AA}" type="slidenum">
              <a:rPr lang="de-DE" smtClean="0"/>
              <a:pPr/>
              <a:t>6</a:t>
            </a:fld>
            <a:endParaRPr lang="de-DE"/>
          </a:p>
        </p:txBody>
      </p:sp>
      <p:sp>
        <p:nvSpPr>
          <p:cNvPr id="44035" name="Rectangle 2"/>
          <p:cNvSpPr>
            <a:spLocks noGrp="1" noRot="1" noChangeAspect="1" noChangeArrowheads="1" noTextEdit="1"/>
          </p:cNvSpPr>
          <p:nvPr>
            <p:ph type="sldImg"/>
          </p:nvPr>
        </p:nvSpPr>
        <p:spPr>
          <a:ln/>
        </p:spPr>
      </p:sp>
      <p:sp>
        <p:nvSpPr>
          <p:cNvPr id="44036" name="Rectangle 3"/>
          <p:cNvSpPr>
            <a:spLocks noGrp="1" noChangeArrowheads="1"/>
          </p:cNvSpPr>
          <p:nvPr>
            <p:ph type="body" idx="1"/>
          </p:nvPr>
        </p:nvSpPr>
        <p:spPr>
          <a:noFill/>
          <a:ln/>
        </p:spPr>
        <p:txBody>
          <a:bodyPr/>
          <a:lstStyle/>
          <a:p>
            <a:pPr eaLnBrk="1" hangingPunct="1"/>
            <a:endParaRPr lang="de-DE"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p:cNvSpPr>
            <a:spLocks noGrp="1" noChangeArrowheads="1"/>
          </p:cNvSpPr>
          <p:nvPr>
            <p:ph type="sldNum" sz="quarter" idx="5"/>
          </p:nvPr>
        </p:nvSpPr>
        <p:spPr>
          <a:noFill/>
        </p:spPr>
        <p:txBody>
          <a:bodyPr/>
          <a:lstStyle/>
          <a:p>
            <a:fld id="{4DCF693C-0A39-4BA3-9703-F280E40236AA}" type="slidenum">
              <a:rPr lang="de-DE" smtClean="0"/>
              <a:pPr/>
              <a:t>7</a:t>
            </a:fld>
            <a:endParaRPr lang="de-DE"/>
          </a:p>
        </p:txBody>
      </p:sp>
      <p:sp>
        <p:nvSpPr>
          <p:cNvPr id="44035" name="Rectangle 2"/>
          <p:cNvSpPr>
            <a:spLocks noGrp="1" noRot="1" noChangeAspect="1" noChangeArrowheads="1" noTextEdit="1"/>
          </p:cNvSpPr>
          <p:nvPr>
            <p:ph type="sldImg"/>
          </p:nvPr>
        </p:nvSpPr>
        <p:spPr>
          <a:ln/>
        </p:spPr>
      </p:sp>
      <p:sp>
        <p:nvSpPr>
          <p:cNvPr id="44036" name="Rectangle 3"/>
          <p:cNvSpPr>
            <a:spLocks noGrp="1" noChangeArrowheads="1"/>
          </p:cNvSpPr>
          <p:nvPr>
            <p:ph type="body" idx="1"/>
          </p:nvPr>
        </p:nvSpPr>
        <p:spPr>
          <a:noFill/>
          <a:ln/>
        </p:spPr>
        <p:txBody>
          <a:bodyPr/>
          <a:lstStyle/>
          <a:p>
            <a:pPr eaLnBrk="1" hangingPunct="1"/>
            <a:endParaRPr lang="de-DE" dirty="0"/>
          </a:p>
        </p:txBody>
      </p:sp>
    </p:spTree>
    <p:extLst>
      <p:ext uri="{BB962C8B-B14F-4D97-AF65-F5344CB8AC3E}">
        <p14:creationId xmlns:p14="http://schemas.microsoft.com/office/powerpoint/2010/main" val="238287453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p:cNvSpPr>
            <a:spLocks noGrp="1" noChangeArrowheads="1"/>
          </p:cNvSpPr>
          <p:nvPr>
            <p:ph type="sldNum" sz="quarter" idx="5"/>
          </p:nvPr>
        </p:nvSpPr>
        <p:spPr/>
        <p:txBody>
          <a:bodyPr/>
          <a:lstStyle/>
          <a:p>
            <a:pPr>
              <a:defRPr/>
            </a:pPr>
            <a:fld id="{4BEC9CD1-F962-44E4-8BCC-1EED43ACAEE7}" type="slidenum">
              <a:rPr lang="de-DE" smtClean="0"/>
              <a:pPr>
                <a:defRPr/>
              </a:pPr>
              <a:t>8</a:t>
            </a:fld>
            <a:endParaRPr lang="de-DE"/>
          </a:p>
        </p:txBody>
      </p:sp>
      <p:sp>
        <p:nvSpPr>
          <p:cNvPr id="34819" name="Rectangle 2"/>
          <p:cNvSpPr>
            <a:spLocks noGrp="1" noRot="1" noChangeAspect="1" noChangeArrowheads="1" noTextEdit="1"/>
          </p:cNvSpPr>
          <p:nvPr>
            <p:ph type="sldImg"/>
          </p:nvPr>
        </p:nvSpPr>
        <p:spPr>
          <a:ln/>
        </p:spPr>
      </p:sp>
      <p:sp>
        <p:nvSpPr>
          <p:cNvPr id="34820" name="Rectangle 3"/>
          <p:cNvSpPr>
            <a:spLocks noGrp="1" noChangeArrowheads="1"/>
          </p:cNvSpPr>
          <p:nvPr>
            <p:ph type="body" idx="1"/>
          </p:nvPr>
        </p:nvSpPr>
        <p:spPr>
          <a:noFill/>
          <a:ln/>
        </p:spPr>
        <p:txBody>
          <a:bodyPr/>
          <a:lstStyle/>
          <a:p>
            <a:pPr eaLnBrk="1" hangingPunct="1"/>
            <a:endParaRPr lang="de-DE" dirty="0"/>
          </a:p>
        </p:txBody>
      </p:sp>
    </p:spTree>
    <p:extLst>
      <p:ext uri="{BB962C8B-B14F-4D97-AF65-F5344CB8AC3E}">
        <p14:creationId xmlns:p14="http://schemas.microsoft.com/office/powerpoint/2010/main" val="151568438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p:cNvSpPr>
            <a:spLocks noGrp="1" noChangeArrowheads="1"/>
          </p:cNvSpPr>
          <p:nvPr>
            <p:ph type="sldNum" sz="quarter" idx="5"/>
          </p:nvPr>
        </p:nvSpPr>
        <p:spPr/>
        <p:txBody>
          <a:bodyPr/>
          <a:lstStyle/>
          <a:p>
            <a:pPr>
              <a:defRPr/>
            </a:pPr>
            <a:fld id="{D17673F1-42D7-42FB-A49D-8732BC914E25}" type="slidenum">
              <a:rPr lang="de-DE" smtClean="0"/>
              <a:pPr>
                <a:defRPr/>
              </a:pPr>
              <a:t>9</a:t>
            </a:fld>
            <a:endParaRPr lang="de-DE"/>
          </a:p>
        </p:txBody>
      </p:sp>
      <p:sp>
        <p:nvSpPr>
          <p:cNvPr id="36867" name="Rectangle 2"/>
          <p:cNvSpPr>
            <a:spLocks noGrp="1" noRot="1" noChangeAspect="1" noChangeArrowheads="1" noTextEdit="1"/>
          </p:cNvSpPr>
          <p:nvPr>
            <p:ph type="sldImg"/>
          </p:nvPr>
        </p:nvSpPr>
        <p:spPr>
          <a:ln/>
        </p:spPr>
      </p:sp>
      <p:sp>
        <p:nvSpPr>
          <p:cNvPr id="36868" name="Rectangle 3"/>
          <p:cNvSpPr>
            <a:spLocks noGrp="1" noChangeArrowheads="1"/>
          </p:cNvSpPr>
          <p:nvPr>
            <p:ph type="body" idx="1"/>
          </p:nvPr>
        </p:nvSpPr>
        <p:spPr>
          <a:noFill/>
          <a:ln/>
        </p:spPr>
        <p:txBody>
          <a:bodyPr/>
          <a:lstStyle/>
          <a:p>
            <a:pPr eaLnBrk="1" hangingPunct="1"/>
            <a:endParaRPr lang="de-DE"/>
          </a:p>
        </p:txBody>
      </p:sp>
    </p:spTree>
    <p:extLst>
      <p:ext uri="{BB962C8B-B14F-4D97-AF65-F5344CB8AC3E}">
        <p14:creationId xmlns:p14="http://schemas.microsoft.com/office/powerpoint/2010/main" val="46076631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showMasterPhAnim="0" type="title" preserve="1">
  <p:cSld name="Titelfolie">
    <p:spTree>
      <p:nvGrpSpPr>
        <p:cNvPr id="1" name=""/>
        <p:cNvGrpSpPr/>
        <p:nvPr/>
      </p:nvGrpSpPr>
      <p:grpSpPr>
        <a:xfrm>
          <a:off x="0" y="0"/>
          <a:ext cx="0" cy="0"/>
          <a:chOff x="0" y="0"/>
          <a:chExt cx="0" cy="0"/>
        </a:xfrm>
      </p:grpSpPr>
      <p:grpSp>
        <p:nvGrpSpPr>
          <p:cNvPr id="4" name="Group 2"/>
          <p:cNvGrpSpPr>
            <a:grpSpLocks/>
          </p:cNvGrpSpPr>
          <p:nvPr/>
        </p:nvGrpSpPr>
        <p:grpSpPr bwMode="auto">
          <a:xfrm>
            <a:off x="0" y="0"/>
            <a:ext cx="9144000" cy="6858000"/>
            <a:chOff x="0" y="0"/>
            <a:chExt cx="5760" cy="4320"/>
          </a:xfrm>
        </p:grpSpPr>
        <p:sp>
          <p:nvSpPr>
            <p:cNvPr id="5" name="Rectangle 3"/>
            <p:cNvSpPr>
              <a:spLocks noChangeArrowheads="1"/>
            </p:cNvSpPr>
            <p:nvPr/>
          </p:nvSpPr>
          <p:spPr bwMode="hidden">
            <a:xfrm>
              <a:off x="0" y="0"/>
              <a:ext cx="2208" cy="4320"/>
            </a:xfrm>
            <a:prstGeom prst="rect">
              <a:avLst/>
            </a:prstGeom>
            <a:gradFill rotWithShape="0">
              <a:gsLst>
                <a:gs pos="0">
                  <a:schemeClr val="folHlink"/>
                </a:gs>
                <a:gs pos="100000">
                  <a:schemeClr val="bg1"/>
                </a:gs>
              </a:gsLst>
              <a:lin ang="0" scaled="1"/>
            </a:gradFill>
            <a:ln w="9525">
              <a:noFill/>
              <a:miter lim="800000"/>
              <a:headEnd/>
              <a:tailEnd/>
            </a:ln>
            <a:effectLst/>
          </p:spPr>
          <p:txBody>
            <a:bodyPr wrap="none" anchor="ctr"/>
            <a:lstStyle/>
            <a:p>
              <a:pPr algn="ctr">
                <a:defRPr/>
              </a:pPr>
              <a:endParaRPr lang="de-DE" sz="2400">
                <a:latin typeface="Times New Roman" pitchFamily="18" charset="0"/>
                <a:cs typeface="+mn-cs"/>
              </a:endParaRPr>
            </a:p>
          </p:txBody>
        </p:sp>
        <p:sp>
          <p:nvSpPr>
            <p:cNvPr id="6" name="Rectangle 4"/>
            <p:cNvSpPr>
              <a:spLocks noChangeArrowheads="1"/>
            </p:cNvSpPr>
            <p:nvPr/>
          </p:nvSpPr>
          <p:spPr bwMode="hidden">
            <a:xfrm>
              <a:off x="1081" y="1065"/>
              <a:ext cx="4679" cy="1596"/>
            </a:xfrm>
            <a:prstGeom prst="rect">
              <a:avLst/>
            </a:prstGeom>
            <a:solidFill>
              <a:schemeClr val="bg2"/>
            </a:solidFill>
            <a:ln w="9525">
              <a:noFill/>
              <a:miter lim="800000"/>
              <a:headEnd/>
              <a:tailEnd/>
            </a:ln>
          </p:spPr>
          <p:txBody>
            <a:bodyPr/>
            <a:lstStyle/>
            <a:p>
              <a:pPr>
                <a:defRPr/>
              </a:pPr>
              <a:endParaRPr lang="de-DE" sz="2400">
                <a:latin typeface="Times New Roman" pitchFamily="18" charset="0"/>
                <a:cs typeface="+mn-cs"/>
              </a:endParaRPr>
            </a:p>
          </p:txBody>
        </p:sp>
        <p:grpSp>
          <p:nvGrpSpPr>
            <p:cNvPr id="7" name="Group 5"/>
            <p:cNvGrpSpPr>
              <a:grpSpLocks/>
            </p:cNvGrpSpPr>
            <p:nvPr/>
          </p:nvGrpSpPr>
          <p:grpSpPr bwMode="auto">
            <a:xfrm>
              <a:off x="0" y="672"/>
              <a:ext cx="1806" cy="1989"/>
              <a:chOff x="0" y="672"/>
              <a:chExt cx="1806" cy="1989"/>
            </a:xfrm>
          </p:grpSpPr>
          <p:sp>
            <p:nvSpPr>
              <p:cNvPr id="8" name="Rectangle 6"/>
              <p:cNvSpPr>
                <a:spLocks noChangeArrowheads="1"/>
              </p:cNvSpPr>
              <p:nvPr userDrawn="1"/>
            </p:nvSpPr>
            <p:spPr bwMode="auto">
              <a:xfrm>
                <a:off x="361" y="2257"/>
                <a:ext cx="363" cy="404"/>
              </a:xfrm>
              <a:prstGeom prst="rect">
                <a:avLst/>
              </a:prstGeom>
              <a:solidFill>
                <a:schemeClr val="accent2"/>
              </a:solidFill>
              <a:ln w="9525">
                <a:noFill/>
                <a:miter lim="800000"/>
                <a:headEnd/>
                <a:tailEnd/>
              </a:ln>
            </p:spPr>
            <p:txBody>
              <a:bodyPr/>
              <a:lstStyle/>
              <a:p>
                <a:pPr>
                  <a:defRPr/>
                </a:pPr>
                <a:endParaRPr lang="de-DE" sz="2400">
                  <a:latin typeface="Times New Roman" pitchFamily="18" charset="0"/>
                  <a:cs typeface="+mn-cs"/>
                </a:endParaRPr>
              </a:p>
            </p:txBody>
          </p:sp>
          <p:sp>
            <p:nvSpPr>
              <p:cNvPr id="9" name="Rectangle 7"/>
              <p:cNvSpPr>
                <a:spLocks noChangeArrowheads="1"/>
              </p:cNvSpPr>
              <p:nvPr userDrawn="1"/>
            </p:nvSpPr>
            <p:spPr bwMode="auto">
              <a:xfrm>
                <a:off x="1081" y="1065"/>
                <a:ext cx="362" cy="405"/>
              </a:xfrm>
              <a:prstGeom prst="rect">
                <a:avLst/>
              </a:prstGeom>
              <a:solidFill>
                <a:schemeClr val="folHlink"/>
              </a:solidFill>
              <a:ln w="9525">
                <a:noFill/>
                <a:miter lim="800000"/>
                <a:headEnd/>
                <a:tailEnd/>
              </a:ln>
            </p:spPr>
            <p:txBody>
              <a:bodyPr/>
              <a:lstStyle/>
              <a:p>
                <a:pPr>
                  <a:defRPr/>
                </a:pPr>
                <a:endParaRPr lang="de-DE" sz="2400">
                  <a:latin typeface="Times New Roman" pitchFamily="18" charset="0"/>
                  <a:cs typeface="+mn-cs"/>
                </a:endParaRPr>
              </a:p>
            </p:txBody>
          </p:sp>
          <p:sp>
            <p:nvSpPr>
              <p:cNvPr id="10" name="Rectangle 8"/>
              <p:cNvSpPr>
                <a:spLocks noChangeArrowheads="1"/>
              </p:cNvSpPr>
              <p:nvPr userDrawn="1"/>
            </p:nvSpPr>
            <p:spPr bwMode="auto">
              <a:xfrm>
                <a:off x="1437" y="672"/>
                <a:ext cx="369" cy="400"/>
              </a:xfrm>
              <a:prstGeom prst="rect">
                <a:avLst/>
              </a:prstGeom>
              <a:solidFill>
                <a:schemeClr val="folHlink"/>
              </a:solidFill>
              <a:ln w="9525">
                <a:noFill/>
                <a:miter lim="800000"/>
                <a:headEnd/>
                <a:tailEnd/>
              </a:ln>
            </p:spPr>
            <p:txBody>
              <a:bodyPr/>
              <a:lstStyle/>
              <a:p>
                <a:pPr>
                  <a:defRPr/>
                </a:pPr>
                <a:endParaRPr lang="de-DE" sz="2400">
                  <a:latin typeface="Times New Roman" pitchFamily="18" charset="0"/>
                  <a:cs typeface="+mn-cs"/>
                </a:endParaRPr>
              </a:p>
            </p:txBody>
          </p:sp>
          <p:sp>
            <p:nvSpPr>
              <p:cNvPr id="11" name="Rectangle 9"/>
              <p:cNvSpPr>
                <a:spLocks noChangeArrowheads="1"/>
              </p:cNvSpPr>
              <p:nvPr userDrawn="1"/>
            </p:nvSpPr>
            <p:spPr bwMode="auto">
              <a:xfrm>
                <a:off x="719" y="2257"/>
                <a:ext cx="368" cy="404"/>
              </a:xfrm>
              <a:prstGeom prst="rect">
                <a:avLst/>
              </a:prstGeom>
              <a:solidFill>
                <a:schemeClr val="bg2"/>
              </a:solidFill>
              <a:ln w="9525">
                <a:noFill/>
                <a:miter lim="800000"/>
                <a:headEnd/>
                <a:tailEnd/>
              </a:ln>
            </p:spPr>
            <p:txBody>
              <a:bodyPr/>
              <a:lstStyle/>
              <a:p>
                <a:pPr>
                  <a:defRPr/>
                </a:pPr>
                <a:endParaRPr lang="de-DE" sz="2400">
                  <a:latin typeface="Times New Roman" pitchFamily="18" charset="0"/>
                  <a:cs typeface="+mn-cs"/>
                </a:endParaRPr>
              </a:p>
            </p:txBody>
          </p:sp>
          <p:sp>
            <p:nvSpPr>
              <p:cNvPr id="12" name="Rectangle 10"/>
              <p:cNvSpPr>
                <a:spLocks noChangeArrowheads="1"/>
              </p:cNvSpPr>
              <p:nvPr userDrawn="1"/>
            </p:nvSpPr>
            <p:spPr bwMode="auto">
              <a:xfrm>
                <a:off x="1437" y="1065"/>
                <a:ext cx="369" cy="405"/>
              </a:xfrm>
              <a:prstGeom prst="rect">
                <a:avLst/>
              </a:prstGeom>
              <a:solidFill>
                <a:schemeClr val="accent2"/>
              </a:solidFill>
              <a:ln w="9525">
                <a:noFill/>
                <a:miter lim="800000"/>
                <a:headEnd/>
                <a:tailEnd/>
              </a:ln>
            </p:spPr>
            <p:txBody>
              <a:bodyPr/>
              <a:lstStyle/>
              <a:p>
                <a:pPr>
                  <a:defRPr/>
                </a:pPr>
                <a:endParaRPr lang="de-DE" sz="2400">
                  <a:latin typeface="Times New Roman" pitchFamily="18" charset="0"/>
                  <a:cs typeface="+mn-cs"/>
                </a:endParaRPr>
              </a:p>
            </p:txBody>
          </p:sp>
          <p:sp>
            <p:nvSpPr>
              <p:cNvPr id="13" name="Rectangle 11"/>
              <p:cNvSpPr>
                <a:spLocks noChangeArrowheads="1"/>
              </p:cNvSpPr>
              <p:nvPr userDrawn="1"/>
            </p:nvSpPr>
            <p:spPr bwMode="auto">
              <a:xfrm>
                <a:off x="719" y="1464"/>
                <a:ext cx="368" cy="399"/>
              </a:xfrm>
              <a:prstGeom prst="rect">
                <a:avLst/>
              </a:prstGeom>
              <a:solidFill>
                <a:schemeClr val="folHlink"/>
              </a:solidFill>
              <a:ln w="9525">
                <a:noFill/>
                <a:miter lim="800000"/>
                <a:headEnd/>
                <a:tailEnd/>
              </a:ln>
            </p:spPr>
            <p:txBody>
              <a:bodyPr/>
              <a:lstStyle/>
              <a:p>
                <a:pPr>
                  <a:defRPr/>
                </a:pPr>
                <a:endParaRPr lang="de-DE" sz="2400">
                  <a:latin typeface="Times New Roman" pitchFamily="18" charset="0"/>
                  <a:cs typeface="+mn-cs"/>
                </a:endParaRPr>
              </a:p>
            </p:txBody>
          </p:sp>
          <p:sp>
            <p:nvSpPr>
              <p:cNvPr id="14" name="Rectangle 12"/>
              <p:cNvSpPr>
                <a:spLocks noChangeArrowheads="1"/>
              </p:cNvSpPr>
              <p:nvPr userDrawn="1"/>
            </p:nvSpPr>
            <p:spPr bwMode="auto">
              <a:xfrm>
                <a:off x="0" y="1464"/>
                <a:ext cx="367" cy="399"/>
              </a:xfrm>
              <a:prstGeom prst="rect">
                <a:avLst/>
              </a:prstGeom>
              <a:solidFill>
                <a:schemeClr val="bg2"/>
              </a:solidFill>
              <a:ln w="9525">
                <a:noFill/>
                <a:miter lim="800000"/>
                <a:headEnd/>
                <a:tailEnd/>
              </a:ln>
            </p:spPr>
            <p:txBody>
              <a:bodyPr/>
              <a:lstStyle/>
              <a:p>
                <a:pPr>
                  <a:defRPr/>
                </a:pPr>
                <a:endParaRPr lang="de-DE" sz="2400">
                  <a:latin typeface="Times New Roman" pitchFamily="18" charset="0"/>
                  <a:cs typeface="+mn-cs"/>
                </a:endParaRPr>
              </a:p>
            </p:txBody>
          </p:sp>
          <p:sp>
            <p:nvSpPr>
              <p:cNvPr id="15" name="Rectangle 13"/>
              <p:cNvSpPr>
                <a:spLocks noChangeArrowheads="1"/>
              </p:cNvSpPr>
              <p:nvPr userDrawn="1"/>
            </p:nvSpPr>
            <p:spPr bwMode="auto">
              <a:xfrm>
                <a:off x="1081" y="1464"/>
                <a:ext cx="362" cy="399"/>
              </a:xfrm>
              <a:prstGeom prst="rect">
                <a:avLst/>
              </a:prstGeom>
              <a:solidFill>
                <a:schemeClr val="accent2"/>
              </a:solidFill>
              <a:ln w="9525">
                <a:noFill/>
                <a:miter lim="800000"/>
                <a:headEnd/>
                <a:tailEnd/>
              </a:ln>
            </p:spPr>
            <p:txBody>
              <a:bodyPr/>
              <a:lstStyle/>
              <a:p>
                <a:pPr>
                  <a:defRPr/>
                </a:pPr>
                <a:endParaRPr lang="de-DE" sz="2400">
                  <a:latin typeface="Times New Roman" pitchFamily="18" charset="0"/>
                  <a:cs typeface="+mn-cs"/>
                </a:endParaRPr>
              </a:p>
            </p:txBody>
          </p:sp>
          <p:sp>
            <p:nvSpPr>
              <p:cNvPr id="16" name="Rectangle 14"/>
              <p:cNvSpPr>
                <a:spLocks noChangeArrowheads="1"/>
              </p:cNvSpPr>
              <p:nvPr userDrawn="1"/>
            </p:nvSpPr>
            <p:spPr bwMode="auto">
              <a:xfrm>
                <a:off x="361" y="1857"/>
                <a:ext cx="363" cy="406"/>
              </a:xfrm>
              <a:prstGeom prst="rect">
                <a:avLst/>
              </a:prstGeom>
              <a:solidFill>
                <a:schemeClr val="folHlink"/>
              </a:solidFill>
              <a:ln w="9525">
                <a:noFill/>
                <a:miter lim="800000"/>
                <a:headEnd/>
                <a:tailEnd/>
              </a:ln>
            </p:spPr>
            <p:txBody>
              <a:bodyPr/>
              <a:lstStyle/>
              <a:p>
                <a:pPr>
                  <a:defRPr/>
                </a:pPr>
                <a:endParaRPr lang="de-DE" sz="2400">
                  <a:latin typeface="Times New Roman" pitchFamily="18" charset="0"/>
                  <a:cs typeface="+mn-cs"/>
                </a:endParaRPr>
              </a:p>
            </p:txBody>
          </p:sp>
          <p:sp>
            <p:nvSpPr>
              <p:cNvPr id="17" name="Rectangle 15"/>
              <p:cNvSpPr>
                <a:spLocks noChangeArrowheads="1"/>
              </p:cNvSpPr>
              <p:nvPr userDrawn="1"/>
            </p:nvSpPr>
            <p:spPr bwMode="auto">
              <a:xfrm>
                <a:off x="719" y="1857"/>
                <a:ext cx="368" cy="406"/>
              </a:xfrm>
              <a:prstGeom prst="rect">
                <a:avLst/>
              </a:prstGeom>
              <a:solidFill>
                <a:schemeClr val="accent2"/>
              </a:solidFill>
              <a:ln w="9525">
                <a:noFill/>
                <a:miter lim="800000"/>
                <a:headEnd/>
                <a:tailEnd/>
              </a:ln>
            </p:spPr>
            <p:txBody>
              <a:bodyPr/>
              <a:lstStyle/>
              <a:p>
                <a:pPr>
                  <a:defRPr/>
                </a:pPr>
                <a:endParaRPr lang="de-DE" sz="2400">
                  <a:latin typeface="Times New Roman" pitchFamily="18" charset="0"/>
                  <a:cs typeface="+mn-cs"/>
                </a:endParaRPr>
              </a:p>
            </p:txBody>
          </p:sp>
        </p:grpSp>
      </p:grpSp>
      <p:sp>
        <p:nvSpPr>
          <p:cNvPr id="203795" name="Rectangle 19"/>
          <p:cNvSpPr>
            <a:spLocks noGrp="1" noChangeArrowheads="1"/>
          </p:cNvSpPr>
          <p:nvPr>
            <p:ph type="ctrTitle"/>
          </p:nvPr>
        </p:nvSpPr>
        <p:spPr>
          <a:xfrm>
            <a:off x="2971800" y="1828800"/>
            <a:ext cx="6019800" cy="2209800"/>
          </a:xfrm>
        </p:spPr>
        <p:txBody>
          <a:bodyPr/>
          <a:lstStyle>
            <a:lvl1pPr>
              <a:defRPr sz="5000">
                <a:solidFill>
                  <a:srgbClr val="FFFFFF"/>
                </a:solidFill>
              </a:defRPr>
            </a:lvl1pPr>
          </a:lstStyle>
          <a:p>
            <a:r>
              <a:rPr lang="de-DE"/>
              <a:t>Titelmasterformat durch Klicken bearbeiten</a:t>
            </a:r>
          </a:p>
        </p:txBody>
      </p:sp>
      <p:sp>
        <p:nvSpPr>
          <p:cNvPr id="203796" name="Rectangle 20"/>
          <p:cNvSpPr>
            <a:spLocks noGrp="1" noChangeArrowheads="1"/>
          </p:cNvSpPr>
          <p:nvPr>
            <p:ph type="subTitle" idx="1"/>
          </p:nvPr>
        </p:nvSpPr>
        <p:spPr>
          <a:xfrm>
            <a:off x="2971800" y="4267200"/>
            <a:ext cx="6019800" cy="1752600"/>
          </a:xfrm>
        </p:spPr>
        <p:txBody>
          <a:bodyPr/>
          <a:lstStyle>
            <a:lvl1pPr marL="0" indent="0">
              <a:buFont typeface="Wingdings" pitchFamily="2" charset="2"/>
              <a:buNone/>
              <a:defRPr sz="3400"/>
            </a:lvl1pPr>
          </a:lstStyle>
          <a:p>
            <a:r>
              <a:rPr lang="de-DE"/>
              <a:t>Formatvorlage des Untertitelmasters durch Klicken bearbeiten</a:t>
            </a:r>
          </a:p>
        </p:txBody>
      </p:sp>
      <p:sp>
        <p:nvSpPr>
          <p:cNvPr id="18" name="Rectangle 16"/>
          <p:cNvSpPr>
            <a:spLocks noGrp="1" noChangeArrowheads="1"/>
          </p:cNvSpPr>
          <p:nvPr>
            <p:ph type="dt" sz="half" idx="10"/>
          </p:nvPr>
        </p:nvSpPr>
        <p:spPr>
          <a:xfrm>
            <a:off x="457200" y="6248400"/>
            <a:ext cx="2133600" cy="457200"/>
          </a:xfrm>
        </p:spPr>
        <p:txBody>
          <a:bodyPr/>
          <a:lstStyle>
            <a:lvl1pPr>
              <a:defRPr/>
            </a:lvl1pPr>
          </a:lstStyle>
          <a:p>
            <a:pPr>
              <a:defRPr/>
            </a:pPr>
            <a:endParaRPr lang="de-DE"/>
          </a:p>
        </p:txBody>
      </p:sp>
      <p:sp>
        <p:nvSpPr>
          <p:cNvPr id="19" name="Rectangle 17"/>
          <p:cNvSpPr>
            <a:spLocks noGrp="1" noChangeArrowheads="1"/>
          </p:cNvSpPr>
          <p:nvPr>
            <p:ph type="ftr" sz="quarter" idx="11"/>
          </p:nvPr>
        </p:nvSpPr>
        <p:spPr/>
        <p:txBody>
          <a:bodyPr/>
          <a:lstStyle>
            <a:lvl1pPr>
              <a:defRPr/>
            </a:lvl1pPr>
          </a:lstStyle>
          <a:p>
            <a:pPr>
              <a:defRPr/>
            </a:pPr>
            <a:endParaRPr lang="de-DE"/>
          </a:p>
        </p:txBody>
      </p:sp>
      <p:sp>
        <p:nvSpPr>
          <p:cNvPr id="20" name="Rectangle 18"/>
          <p:cNvSpPr>
            <a:spLocks noGrp="1" noChangeArrowheads="1"/>
          </p:cNvSpPr>
          <p:nvPr>
            <p:ph type="sldNum" sz="quarter" idx="12"/>
          </p:nvPr>
        </p:nvSpPr>
        <p:spPr/>
        <p:txBody>
          <a:bodyPr/>
          <a:lstStyle>
            <a:lvl1pPr>
              <a:defRPr/>
            </a:lvl1pPr>
          </a:lstStyle>
          <a:p>
            <a:pPr>
              <a:defRPr/>
            </a:pPr>
            <a:fld id="{4D6FABBA-F030-402A-8909-A17F895B7AA1}" type="slidenum">
              <a:rPr lang="de-DE"/>
              <a:pPr>
                <a:defRPr/>
              </a:pPr>
              <a:t>‹Nr.›</a:t>
            </a:fld>
            <a:endParaRPr lang="de-DE"/>
          </a:p>
        </p:txBody>
      </p:sp>
    </p:spTree>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Vertikaler Textplatzhalter 2"/>
          <p:cNvSpPr>
            <a:spLocks noGrp="1"/>
          </p:cNvSpPr>
          <p:nvPr>
            <p:ph type="body" orient="vert" idx="1"/>
          </p:nvPr>
        </p:nvSpPr>
        <p:spPr/>
        <p:txBody>
          <a:bodyPr vert="eaVert"/>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4" name="Rectangle 2"/>
          <p:cNvSpPr>
            <a:spLocks noGrp="1" noChangeArrowheads="1"/>
          </p:cNvSpPr>
          <p:nvPr>
            <p:ph type="ftr" sz="quarter" idx="10"/>
          </p:nvPr>
        </p:nvSpPr>
        <p:spPr>
          <a:ln/>
        </p:spPr>
        <p:txBody>
          <a:bodyPr/>
          <a:lstStyle>
            <a:lvl1pPr>
              <a:defRPr/>
            </a:lvl1pPr>
          </a:lstStyle>
          <a:p>
            <a:pPr>
              <a:defRPr/>
            </a:pPr>
            <a:endParaRPr lang="de-DE"/>
          </a:p>
        </p:txBody>
      </p:sp>
      <p:sp>
        <p:nvSpPr>
          <p:cNvPr id="5" name="Rectangle 3"/>
          <p:cNvSpPr>
            <a:spLocks noGrp="1" noChangeArrowheads="1"/>
          </p:cNvSpPr>
          <p:nvPr>
            <p:ph type="sldNum" sz="quarter" idx="11"/>
          </p:nvPr>
        </p:nvSpPr>
        <p:spPr>
          <a:ln/>
        </p:spPr>
        <p:txBody>
          <a:bodyPr/>
          <a:lstStyle>
            <a:lvl1pPr>
              <a:defRPr/>
            </a:lvl1pPr>
          </a:lstStyle>
          <a:p>
            <a:pPr>
              <a:defRPr/>
            </a:pPr>
            <a:fld id="{B8CDD37D-5CA0-4DBB-B27D-692F73BDB5A8}" type="slidenum">
              <a:rPr lang="de-DE"/>
              <a:pPr>
                <a:defRPr/>
              </a:pPr>
              <a:t>‹Nr.›</a:t>
            </a:fld>
            <a:endParaRPr lang="de-DE"/>
          </a:p>
        </p:txBody>
      </p:sp>
      <p:sp>
        <p:nvSpPr>
          <p:cNvPr id="6" name="Rectangle 16"/>
          <p:cNvSpPr>
            <a:spLocks noGrp="1" noChangeArrowheads="1"/>
          </p:cNvSpPr>
          <p:nvPr>
            <p:ph type="dt" sz="half" idx="12"/>
          </p:nvPr>
        </p:nvSpPr>
        <p:spPr>
          <a:ln/>
        </p:spPr>
        <p:txBody>
          <a:bodyPr/>
          <a:lstStyle>
            <a:lvl1pPr>
              <a:defRPr/>
            </a:lvl1pPr>
          </a:lstStyle>
          <a:p>
            <a:pPr>
              <a:defRPr/>
            </a:pPr>
            <a:endParaRPr lang="de-DE"/>
          </a:p>
        </p:txBody>
      </p:sp>
    </p:spTree>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6629400" y="457200"/>
            <a:ext cx="2057400" cy="5410200"/>
          </a:xfrm>
        </p:spPr>
        <p:txBody>
          <a:bodyPr vert="eaVert"/>
          <a:lstStyle/>
          <a:p>
            <a:r>
              <a:rPr lang="de-DE"/>
              <a:t>Titelmasterformat durch Klicken bearbeiten</a:t>
            </a:r>
          </a:p>
        </p:txBody>
      </p:sp>
      <p:sp>
        <p:nvSpPr>
          <p:cNvPr id="3" name="Vertikaler Textplatzhalter 2"/>
          <p:cNvSpPr>
            <a:spLocks noGrp="1"/>
          </p:cNvSpPr>
          <p:nvPr>
            <p:ph type="body" orient="vert" idx="1"/>
          </p:nvPr>
        </p:nvSpPr>
        <p:spPr>
          <a:xfrm>
            <a:off x="457200" y="457200"/>
            <a:ext cx="6019800" cy="5410200"/>
          </a:xfrm>
        </p:spPr>
        <p:txBody>
          <a:bodyPr vert="eaVert"/>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4" name="Rectangle 2"/>
          <p:cNvSpPr>
            <a:spLocks noGrp="1" noChangeArrowheads="1"/>
          </p:cNvSpPr>
          <p:nvPr>
            <p:ph type="ftr" sz="quarter" idx="10"/>
          </p:nvPr>
        </p:nvSpPr>
        <p:spPr>
          <a:ln/>
        </p:spPr>
        <p:txBody>
          <a:bodyPr/>
          <a:lstStyle>
            <a:lvl1pPr>
              <a:defRPr/>
            </a:lvl1pPr>
          </a:lstStyle>
          <a:p>
            <a:pPr>
              <a:defRPr/>
            </a:pPr>
            <a:endParaRPr lang="de-DE"/>
          </a:p>
        </p:txBody>
      </p:sp>
      <p:sp>
        <p:nvSpPr>
          <p:cNvPr id="5" name="Rectangle 3"/>
          <p:cNvSpPr>
            <a:spLocks noGrp="1" noChangeArrowheads="1"/>
          </p:cNvSpPr>
          <p:nvPr>
            <p:ph type="sldNum" sz="quarter" idx="11"/>
          </p:nvPr>
        </p:nvSpPr>
        <p:spPr>
          <a:ln/>
        </p:spPr>
        <p:txBody>
          <a:bodyPr/>
          <a:lstStyle>
            <a:lvl1pPr>
              <a:defRPr/>
            </a:lvl1pPr>
          </a:lstStyle>
          <a:p>
            <a:pPr>
              <a:defRPr/>
            </a:pPr>
            <a:fld id="{246C63AE-F35F-4C7C-B2F2-E3B5DAEA6213}" type="slidenum">
              <a:rPr lang="de-DE"/>
              <a:pPr>
                <a:defRPr/>
              </a:pPr>
              <a:t>‹Nr.›</a:t>
            </a:fld>
            <a:endParaRPr lang="de-DE"/>
          </a:p>
        </p:txBody>
      </p:sp>
      <p:sp>
        <p:nvSpPr>
          <p:cNvPr id="6" name="Rectangle 16"/>
          <p:cNvSpPr>
            <a:spLocks noGrp="1" noChangeArrowheads="1"/>
          </p:cNvSpPr>
          <p:nvPr>
            <p:ph type="dt" sz="half" idx="12"/>
          </p:nvPr>
        </p:nvSpPr>
        <p:spPr>
          <a:ln/>
        </p:spPr>
        <p:txBody>
          <a:bodyPr/>
          <a:lstStyle>
            <a:lvl1pPr>
              <a:defRPr/>
            </a:lvl1pPr>
          </a:lstStyle>
          <a:p>
            <a:pPr>
              <a:defRPr/>
            </a:pPr>
            <a:endParaRPr lang="de-DE"/>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Inhaltsplatzhalter 2"/>
          <p:cNvSpPr>
            <a:spLocks noGrp="1"/>
          </p:cNvSpPr>
          <p:nvPr>
            <p:ph idx="1"/>
          </p:nvPr>
        </p:nvSpPr>
        <p:spPr/>
        <p:txBody>
          <a:body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4" name="Rectangle 2"/>
          <p:cNvSpPr>
            <a:spLocks noGrp="1" noChangeArrowheads="1"/>
          </p:cNvSpPr>
          <p:nvPr>
            <p:ph type="ftr" sz="quarter" idx="10"/>
          </p:nvPr>
        </p:nvSpPr>
        <p:spPr>
          <a:ln/>
        </p:spPr>
        <p:txBody>
          <a:bodyPr/>
          <a:lstStyle>
            <a:lvl1pPr>
              <a:defRPr/>
            </a:lvl1pPr>
          </a:lstStyle>
          <a:p>
            <a:pPr>
              <a:defRPr/>
            </a:pPr>
            <a:endParaRPr lang="de-DE"/>
          </a:p>
        </p:txBody>
      </p:sp>
      <p:sp>
        <p:nvSpPr>
          <p:cNvPr id="5" name="Rectangle 3"/>
          <p:cNvSpPr>
            <a:spLocks noGrp="1" noChangeArrowheads="1"/>
          </p:cNvSpPr>
          <p:nvPr>
            <p:ph type="sldNum" sz="quarter" idx="11"/>
          </p:nvPr>
        </p:nvSpPr>
        <p:spPr>
          <a:ln/>
        </p:spPr>
        <p:txBody>
          <a:bodyPr/>
          <a:lstStyle>
            <a:lvl1pPr>
              <a:defRPr/>
            </a:lvl1pPr>
          </a:lstStyle>
          <a:p>
            <a:pPr>
              <a:defRPr/>
            </a:pPr>
            <a:fld id="{A549B335-27D4-4CC9-BEF9-FCEAD88AD16A}" type="slidenum">
              <a:rPr lang="de-DE"/>
              <a:pPr>
                <a:defRPr/>
              </a:pPr>
              <a:t>‹Nr.›</a:t>
            </a:fld>
            <a:endParaRPr lang="de-DE"/>
          </a:p>
        </p:txBody>
      </p:sp>
      <p:sp>
        <p:nvSpPr>
          <p:cNvPr id="6" name="Rectangle 16"/>
          <p:cNvSpPr>
            <a:spLocks noGrp="1" noChangeArrowheads="1"/>
          </p:cNvSpPr>
          <p:nvPr>
            <p:ph type="dt" sz="half" idx="12"/>
          </p:nvPr>
        </p:nvSpPr>
        <p:spPr>
          <a:ln/>
        </p:spPr>
        <p:txBody>
          <a:bodyPr/>
          <a:lstStyle>
            <a:lvl1pPr>
              <a:defRPr/>
            </a:lvl1pPr>
          </a:lstStyle>
          <a:p>
            <a:pPr>
              <a:defRPr/>
            </a:pPr>
            <a:endParaRPr lang="de-DE"/>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de-DE"/>
              <a:t>Titelmasterformat durch Klicken bearbeiten</a:t>
            </a:r>
          </a:p>
        </p:txBody>
      </p:sp>
      <p:sp>
        <p:nvSpPr>
          <p:cNvPr id="3" name="Textplatzhalt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de-DE"/>
              <a:t>Textmasterformate durch Klicken bearbeiten</a:t>
            </a:r>
          </a:p>
        </p:txBody>
      </p:sp>
      <p:sp>
        <p:nvSpPr>
          <p:cNvPr id="4" name="Rectangle 2"/>
          <p:cNvSpPr>
            <a:spLocks noGrp="1" noChangeArrowheads="1"/>
          </p:cNvSpPr>
          <p:nvPr>
            <p:ph type="ftr" sz="quarter" idx="10"/>
          </p:nvPr>
        </p:nvSpPr>
        <p:spPr>
          <a:ln/>
        </p:spPr>
        <p:txBody>
          <a:bodyPr/>
          <a:lstStyle>
            <a:lvl1pPr>
              <a:defRPr/>
            </a:lvl1pPr>
          </a:lstStyle>
          <a:p>
            <a:pPr>
              <a:defRPr/>
            </a:pPr>
            <a:endParaRPr lang="de-DE"/>
          </a:p>
        </p:txBody>
      </p:sp>
      <p:sp>
        <p:nvSpPr>
          <p:cNvPr id="5" name="Rectangle 3"/>
          <p:cNvSpPr>
            <a:spLocks noGrp="1" noChangeArrowheads="1"/>
          </p:cNvSpPr>
          <p:nvPr>
            <p:ph type="sldNum" sz="quarter" idx="11"/>
          </p:nvPr>
        </p:nvSpPr>
        <p:spPr>
          <a:ln/>
        </p:spPr>
        <p:txBody>
          <a:bodyPr/>
          <a:lstStyle>
            <a:lvl1pPr>
              <a:defRPr/>
            </a:lvl1pPr>
          </a:lstStyle>
          <a:p>
            <a:pPr>
              <a:defRPr/>
            </a:pPr>
            <a:fld id="{1DA3C5EB-0AAE-46B0-B7B5-AF8F51578124}" type="slidenum">
              <a:rPr lang="de-DE"/>
              <a:pPr>
                <a:defRPr/>
              </a:pPr>
              <a:t>‹Nr.›</a:t>
            </a:fld>
            <a:endParaRPr lang="de-DE"/>
          </a:p>
        </p:txBody>
      </p:sp>
      <p:sp>
        <p:nvSpPr>
          <p:cNvPr id="6" name="Rectangle 16"/>
          <p:cNvSpPr>
            <a:spLocks noGrp="1" noChangeArrowheads="1"/>
          </p:cNvSpPr>
          <p:nvPr>
            <p:ph type="dt" sz="half" idx="12"/>
          </p:nvPr>
        </p:nvSpPr>
        <p:spPr>
          <a:ln/>
        </p:spPr>
        <p:txBody>
          <a:bodyPr/>
          <a:lstStyle>
            <a:lvl1pPr>
              <a:defRPr/>
            </a:lvl1pPr>
          </a:lstStyle>
          <a:p>
            <a:pPr>
              <a:defRPr/>
            </a:pPr>
            <a:endParaRPr lang="de-DE"/>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Inhaltsplatzhalter 2"/>
          <p:cNvSpPr>
            <a:spLocks noGrp="1"/>
          </p:cNvSpPr>
          <p:nvPr>
            <p:ph sz="half" idx="1"/>
          </p:nvPr>
        </p:nvSpPr>
        <p:spPr>
          <a:xfrm>
            <a:off x="457200" y="1981200"/>
            <a:ext cx="4038600" cy="3886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4" name="Inhaltsplatzhalter 3"/>
          <p:cNvSpPr>
            <a:spLocks noGrp="1"/>
          </p:cNvSpPr>
          <p:nvPr>
            <p:ph sz="half" idx="2"/>
          </p:nvPr>
        </p:nvSpPr>
        <p:spPr>
          <a:xfrm>
            <a:off x="4648200" y="1981200"/>
            <a:ext cx="4038600" cy="3886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5" name="Rectangle 2"/>
          <p:cNvSpPr>
            <a:spLocks noGrp="1" noChangeArrowheads="1"/>
          </p:cNvSpPr>
          <p:nvPr>
            <p:ph type="ftr" sz="quarter" idx="10"/>
          </p:nvPr>
        </p:nvSpPr>
        <p:spPr>
          <a:ln/>
        </p:spPr>
        <p:txBody>
          <a:bodyPr/>
          <a:lstStyle>
            <a:lvl1pPr>
              <a:defRPr/>
            </a:lvl1pPr>
          </a:lstStyle>
          <a:p>
            <a:pPr>
              <a:defRPr/>
            </a:pPr>
            <a:endParaRPr lang="de-DE"/>
          </a:p>
        </p:txBody>
      </p:sp>
      <p:sp>
        <p:nvSpPr>
          <p:cNvPr id="6" name="Rectangle 3"/>
          <p:cNvSpPr>
            <a:spLocks noGrp="1" noChangeArrowheads="1"/>
          </p:cNvSpPr>
          <p:nvPr>
            <p:ph type="sldNum" sz="quarter" idx="11"/>
          </p:nvPr>
        </p:nvSpPr>
        <p:spPr>
          <a:ln/>
        </p:spPr>
        <p:txBody>
          <a:bodyPr/>
          <a:lstStyle>
            <a:lvl1pPr>
              <a:defRPr/>
            </a:lvl1pPr>
          </a:lstStyle>
          <a:p>
            <a:pPr>
              <a:defRPr/>
            </a:pPr>
            <a:fld id="{572CD7F6-F79F-4FCC-910B-465AC6A5DDAD}" type="slidenum">
              <a:rPr lang="de-DE"/>
              <a:pPr>
                <a:defRPr/>
              </a:pPr>
              <a:t>‹Nr.›</a:t>
            </a:fld>
            <a:endParaRPr lang="de-DE"/>
          </a:p>
        </p:txBody>
      </p:sp>
      <p:sp>
        <p:nvSpPr>
          <p:cNvPr id="7" name="Rectangle 16"/>
          <p:cNvSpPr>
            <a:spLocks noGrp="1" noChangeArrowheads="1"/>
          </p:cNvSpPr>
          <p:nvPr>
            <p:ph type="dt" sz="half" idx="12"/>
          </p:nvPr>
        </p:nvSpPr>
        <p:spPr>
          <a:ln/>
        </p:spPr>
        <p:txBody>
          <a:bodyPr/>
          <a:lstStyle>
            <a:lvl1pPr>
              <a:defRPr/>
            </a:lvl1pPr>
          </a:lstStyle>
          <a:p>
            <a:pPr>
              <a:defRPr/>
            </a:pPr>
            <a:endParaRPr lang="de-DE"/>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p:spPr>
        <p:txBody>
          <a:bodyPr/>
          <a:lstStyle>
            <a:lvl1pPr>
              <a:defRPr/>
            </a:lvl1pPr>
          </a:lstStyle>
          <a:p>
            <a:r>
              <a:rPr lang="de-DE"/>
              <a:t>Titelmasterformat durch Klicken bearbeiten</a:t>
            </a:r>
          </a:p>
        </p:txBody>
      </p:sp>
      <p:sp>
        <p:nvSpPr>
          <p:cNvPr id="3" name="Textplatzhalt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Textmasterformate durch Klicken bearbeiten</a:t>
            </a:r>
          </a:p>
        </p:txBody>
      </p:sp>
      <p:sp>
        <p:nvSpPr>
          <p:cNvPr id="4" name="Inhaltsplatzhalt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5" name="Textplatzhalt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Textmasterformate durch Klicken bearbeiten</a:t>
            </a:r>
          </a:p>
        </p:txBody>
      </p:sp>
      <p:sp>
        <p:nvSpPr>
          <p:cNvPr id="6" name="Inhaltsplatzhalt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7" name="Rectangle 2"/>
          <p:cNvSpPr>
            <a:spLocks noGrp="1" noChangeArrowheads="1"/>
          </p:cNvSpPr>
          <p:nvPr>
            <p:ph type="ftr" sz="quarter" idx="10"/>
          </p:nvPr>
        </p:nvSpPr>
        <p:spPr>
          <a:ln/>
        </p:spPr>
        <p:txBody>
          <a:bodyPr/>
          <a:lstStyle>
            <a:lvl1pPr>
              <a:defRPr/>
            </a:lvl1pPr>
          </a:lstStyle>
          <a:p>
            <a:pPr>
              <a:defRPr/>
            </a:pPr>
            <a:endParaRPr lang="de-DE"/>
          </a:p>
        </p:txBody>
      </p:sp>
      <p:sp>
        <p:nvSpPr>
          <p:cNvPr id="8" name="Rectangle 3"/>
          <p:cNvSpPr>
            <a:spLocks noGrp="1" noChangeArrowheads="1"/>
          </p:cNvSpPr>
          <p:nvPr>
            <p:ph type="sldNum" sz="quarter" idx="11"/>
          </p:nvPr>
        </p:nvSpPr>
        <p:spPr>
          <a:ln/>
        </p:spPr>
        <p:txBody>
          <a:bodyPr/>
          <a:lstStyle>
            <a:lvl1pPr>
              <a:defRPr/>
            </a:lvl1pPr>
          </a:lstStyle>
          <a:p>
            <a:pPr>
              <a:defRPr/>
            </a:pPr>
            <a:fld id="{AC6F8E8B-51B8-4D85-823C-A00DF4690CE7}" type="slidenum">
              <a:rPr lang="de-DE"/>
              <a:pPr>
                <a:defRPr/>
              </a:pPr>
              <a:t>‹Nr.›</a:t>
            </a:fld>
            <a:endParaRPr lang="de-DE"/>
          </a:p>
        </p:txBody>
      </p:sp>
      <p:sp>
        <p:nvSpPr>
          <p:cNvPr id="9" name="Rectangle 16"/>
          <p:cNvSpPr>
            <a:spLocks noGrp="1" noChangeArrowheads="1"/>
          </p:cNvSpPr>
          <p:nvPr>
            <p:ph type="dt" sz="half" idx="12"/>
          </p:nvPr>
        </p:nvSpPr>
        <p:spPr>
          <a:ln/>
        </p:spPr>
        <p:txBody>
          <a:bodyPr/>
          <a:lstStyle>
            <a:lvl1pPr>
              <a:defRPr/>
            </a:lvl1pPr>
          </a:lstStyle>
          <a:p>
            <a:pPr>
              <a:defRPr/>
            </a:pPr>
            <a:endParaRPr lang="de-DE"/>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Rectangle 2"/>
          <p:cNvSpPr>
            <a:spLocks noGrp="1" noChangeArrowheads="1"/>
          </p:cNvSpPr>
          <p:nvPr>
            <p:ph type="ftr" sz="quarter" idx="10"/>
          </p:nvPr>
        </p:nvSpPr>
        <p:spPr>
          <a:ln/>
        </p:spPr>
        <p:txBody>
          <a:bodyPr/>
          <a:lstStyle>
            <a:lvl1pPr>
              <a:defRPr/>
            </a:lvl1pPr>
          </a:lstStyle>
          <a:p>
            <a:pPr>
              <a:defRPr/>
            </a:pPr>
            <a:endParaRPr lang="de-DE"/>
          </a:p>
        </p:txBody>
      </p:sp>
      <p:sp>
        <p:nvSpPr>
          <p:cNvPr id="4" name="Rectangle 3"/>
          <p:cNvSpPr>
            <a:spLocks noGrp="1" noChangeArrowheads="1"/>
          </p:cNvSpPr>
          <p:nvPr>
            <p:ph type="sldNum" sz="quarter" idx="11"/>
          </p:nvPr>
        </p:nvSpPr>
        <p:spPr>
          <a:ln/>
        </p:spPr>
        <p:txBody>
          <a:bodyPr/>
          <a:lstStyle>
            <a:lvl1pPr>
              <a:defRPr/>
            </a:lvl1pPr>
          </a:lstStyle>
          <a:p>
            <a:pPr>
              <a:defRPr/>
            </a:pPr>
            <a:fld id="{B564219B-484A-4705-87A5-DEE6E7251168}" type="slidenum">
              <a:rPr lang="de-DE"/>
              <a:pPr>
                <a:defRPr/>
              </a:pPr>
              <a:t>‹Nr.›</a:t>
            </a:fld>
            <a:endParaRPr lang="de-DE"/>
          </a:p>
        </p:txBody>
      </p:sp>
      <p:sp>
        <p:nvSpPr>
          <p:cNvPr id="5" name="Rectangle 16"/>
          <p:cNvSpPr>
            <a:spLocks noGrp="1" noChangeArrowheads="1"/>
          </p:cNvSpPr>
          <p:nvPr>
            <p:ph type="dt" sz="half" idx="12"/>
          </p:nvPr>
        </p:nvSpPr>
        <p:spPr>
          <a:ln/>
        </p:spPr>
        <p:txBody>
          <a:bodyPr/>
          <a:lstStyle>
            <a:lvl1pPr>
              <a:defRPr/>
            </a:lvl1pPr>
          </a:lstStyle>
          <a:p>
            <a:pPr>
              <a:defRPr/>
            </a:pPr>
            <a:endParaRPr lang="de-DE"/>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Rectangle 2"/>
          <p:cNvSpPr>
            <a:spLocks noGrp="1" noChangeArrowheads="1"/>
          </p:cNvSpPr>
          <p:nvPr>
            <p:ph type="ftr" sz="quarter" idx="10"/>
          </p:nvPr>
        </p:nvSpPr>
        <p:spPr>
          <a:ln/>
        </p:spPr>
        <p:txBody>
          <a:bodyPr/>
          <a:lstStyle>
            <a:lvl1pPr>
              <a:defRPr/>
            </a:lvl1pPr>
          </a:lstStyle>
          <a:p>
            <a:pPr>
              <a:defRPr/>
            </a:pPr>
            <a:endParaRPr lang="de-DE"/>
          </a:p>
        </p:txBody>
      </p:sp>
      <p:sp>
        <p:nvSpPr>
          <p:cNvPr id="3" name="Rectangle 3"/>
          <p:cNvSpPr>
            <a:spLocks noGrp="1" noChangeArrowheads="1"/>
          </p:cNvSpPr>
          <p:nvPr>
            <p:ph type="sldNum" sz="quarter" idx="11"/>
          </p:nvPr>
        </p:nvSpPr>
        <p:spPr>
          <a:ln/>
        </p:spPr>
        <p:txBody>
          <a:bodyPr/>
          <a:lstStyle>
            <a:lvl1pPr>
              <a:defRPr/>
            </a:lvl1pPr>
          </a:lstStyle>
          <a:p>
            <a:pPr>
              <a:defRPr/>
            </a:pPr>
            <a:fld id="{4661C161-9EF3-402C-8FC6-571DC63DD9E3}" type="slidenum">
              <a:rPr lang="de-DE"/>
              <a:pPr>
                <a:defRPr/>
              </a:pPr>
              <a:t>‹Nr.›</a:t>
            </a:fld>
            <a:endParaRPr lang="de-DE"/>
          </a:p>
        </p:txBody>
      </p:sp>
      <p:sp>
        <p:nvSpPr>
          <p:cNvPr id="4" name="Rectangle 16"/>
          <p:cNvSpPr>
            <a:spLocks noGrp="1" noChangeArrowheads="1"/>
          </p:cNvSpPr>
          <p:nvPr>
            <p:ph type="dt" sz="half" idx="12"/>
          </p:nvPr>
        </p:nvSpPr>
        <p:spPr>
          <a:ln/>
        </p:spPr>
        <p:txBody>
          <a:bodyPr/>
          <a:lstStyle>
            <a:lvl1pPr>
              <a:defRPr/>
            </a:lvl1pPr>
          </a:lstStyle>
          <a:p>
            <a:pPr>
              <a:defRPr/>
            </a:pPr>
            <a:endParaRPr lang="de-DE"/>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de-DE"/>
              <a:t>Titelmasterformat durch Klicken bearbeiten</a:t>
            </a:r>
          </a:p>
        </p:txBody>
      </p:sp>
      <p:sp>
        <p:nvSpPr>
          <p:cNvPr id="3" name="Inhaltsplatzhalt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4" name="Textplatzhalt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Textmasterformate durch Klicken bearbeiten</a:t>
            </a:r>
          </a:p>
        </p:txBody>
      </p:sp>
      <p:sp>
        <p:nvSpPr>
          <p:cNvPr id="5" name="Rectangle 2"/>
          <p:cNvSpPr>
            <a:spLocks noGrp="1" noChangeArrowheads="1"/>
          </p:cNvSpPr>
          <p:nvPr>
            <p:ph type="ftr" sz="quarter" idx="10"/>
          </p:nvPr>
        </p:nvSpPr>
        <p:spPr>
          <a:ln/>
        </p:spPr>
        <p:txBody>
          <a:bodyPr/>
          <a:lstStyle>
            <a:lvl1pPr>
              <a:defRPr/>
            </a:lvl1pPr>
          </a:lstStyle>
          <a:p>
            <a:pPr>
              <a:defRPr/>
            </a:pPr>
            <a:endParaRPr lang="de-DE"/>
          </a:p>
        </p:txBody>
      </p:sp>
      <p:sp>
        <p:nvSpPr>
          <p:cNvPr id="6" name="Rectangle 3"/>
          <p:cNvSpPr>
            <a:spLocks noGrp="1" noChangeArrowheads="1"/>
          </p:cNvSpPr>
          <p:nvPr>
            <p:ph type="sldNum" sz="quarter" idx="11"/>
          </p:nvPr>
        </p:nvSpPr>
        <p:spPr>
          <a:ln/>
        </p:spPr>
        <p:txBody>
          <a:bodyPr/>
          <a:lstStyle>
            <a:lvl1pPr>
              <a:defRPr/>
            </a:lvl1pPr>
          </a:lstStyle>
          <a:p>
            <a:pPr>
              <a:defRPr/>
            </a:pPr>
            <a:fld id="{597E7C86-E1EE-4B6E-A18E-7F75C585B40C}" type="slidenum">
              <a:rPr lang="de-DE"/>
              <a:pPr>
                <a:defRPr/>
              </a:pPr>
              <a:t>‹Nr.›</a:t>
            </a:fld>
            <a:endParaRPr lang="de-DE"/>
          </a:p>
        </p:txBody>
      </p:sp>
      <p:sp>
        <p:nvSpPr>
          <p:cNvPr id="7" name="Rectangle 16"/>
          <p:cNvSpPr>
            <a:spLocks noGrp="1" noChangeArrowheads="1"/>
          </p:cNvSpPr>
          <p:nvPr>
            <p:ph type="dt" sz="half" idx="12"/>
          </p:nvPr>
        </p:nvSpPr>
        <p:spPr>
          <a:ln/>
        </p:spPr>
        <p:txBody>
          <a:bodyPr/>
          <a:lstStyle>
            <a:lvl1pPr>
              <a:defRPr/>
            </a:lvl1pPr>
          </a:lstStyle>
          <a:p>
            <a:pPr>
              <a:defRPr/>
            </a:pPr>
            <a:endParaRPr lang="de-DE"/>
          </a:p>
        </p:txBody>
      </p:sp>
    </p:spTree>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de-DE"/>
              <a:t>Titelmasterformat durch Klicken bearbeiten</a:t>
            </a:r>
          </a:p>
        </p:txBody>
      </p:sp>
      <p:sp>
        <p:nvSpPr>
          <p:cNvPr id="3" name="Bildplatzhalt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de-DE" noProof="0"/>
          </a:p>
        </p:txBody>
      </p:sp>
      <p:sp>
        <p:nvSpPr>
          <p:cNvPr id="4" name="Textplatzhalt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Textmasterformate durch Klicken bearbeiten</a:t>
            </a:r>
          </a:p>
        </p:txBody>
      </p:sp>
      <p:sp>
        <p:nvSpPr>
          <p:cNvPr id="5" name="Rectangle 2"/>
          <p:cNvSpPr>
            <a:spLocks noGrp="1" noChangeArrowheads="1"/>
          </p:cNvSpPr>
          <p:nvPr>
            <p:ph type="ftr" sz="quarter" idx="10"/>
          </p:nvPr>
        </p:nvSpPr>
        <p:spPr>
          <a:ln/>
        </p:spPr>
        <p:txBody>
          <a:bodyPr/>
          <a:lstStyle>
            <a:lvl1pPr>
              <a:defRPr/>
            </a:lvl1pPr>
          </a:lstStyle>
          <a:p>
            <a:pPr>
              <a:defRPr/>
            </a:pPr>
            <a:endParaRPr lang="de-DE"/>
          </a:p>
        </p:txBody>
      </p:sp>
      <p:sp>
        <p:nvSpPr>
          <p:cNvPr id="6" name="Rectangle 3"/>
          <p:cNvSpPr>
            <a:spLocks noGrp="1" noChangeArrowheads="1"/>
          </p:cNvSpPr>
          <p:nvPr>
            <p:ph type="sldNum" sz="quarter" idx="11"/>
          </p:nvPr>
        </p:nvSpPr>
        <p:spPr>
          <a:ln/>
        </p:spPr>
        <p:txBody>
          <a:bodyPr/>
          <a:lstStyle>
            <a:lvl1pPr>
              <a:defRPr/>
            </a:lvl1pPr>
          </a:lstStyle>
          <a:p>
            <a:pPr>
              <a:defRPr/>
            </a:pPr>
            <a:fld id="{0E473E9B-8D28-4862-809E-9BBA3470BA89}" type="slidenum">
              <a:rPr lang="de-DE"/>
              <a:pPr>
                <a:defRPr/>
              </a:pPr>
              <a:t>‹Nr.›</a:t>
            </a:fld>
            <a:endParaRPr lang="de-DE"/>
          </a:p>
        </p:txBody>
      </p:sp>
      <p:sp>
        <p:nvSpPr>
          <p:cNvPr id="7" name="Rectangle 16"/>
          <p:cNvSpPr>
            <a:spLocks noGrp="1" noChangeArrowheads="1"/>
          </p:cNvSpPr>
          <p:nvPr>
            <p:ph type="dt" sz="half" idx="12"/>
          </p:nvPr>
        </p:nvSpPr>
        <p:spPr>
          <a:ln/>
        </p:spPr>
        <p:txBody>
          <a:bodyPr/>
          <a:lstStyle>
            <a:lvl1pPr>
              <a:defRPr/>
            </a:lvl1pPr>
          </a:lstStyle>
          <a:p>
            <a:pPr>
              <a:defRPr/>
            </a:pPr>
            <a:endParaRPr lang="de-DE"/>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2754" name="Rectangle 2"/>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a:cs typeface="+mn-cs"/>
              </a:defRPr>
            </a:lvl1pPr>
          </a:lstStyle>
          <a:p>
            <a:pPr>
              <a:defRPr/>
            </a:pPr>
            <a:endParaRPr lang="de-DE"/>
          </a:p>
        </p:txBody>
      </p:sp>
      <p:sp>
        <p:nvSpPr>
          <p:cNvPr id="202755" name="Rectangle 3"/>
          <p:cNvSpPr>
            <a:spLocks noGrp="1" noChangeArrowheads="1"/>
          </p:cNvSpPr>
          <p:nvPr>
            <p:ph type="sldNum" sz="quarter" idx="4"/>
          </p:nvPr>
        </p:nvSpPr>
        <p:spPr bwMode="auto">
          <a:xfrm>
            <a:off x="6553200" y="6248400"/>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Arial Black" pitchFamily="34" charset="0"/>
                <a:cs typeface="+mn-cs"/>
              </a:defRPr>
            </a:lvl1pPr>
          </a:lstStyle>
          <a:p>
            <a:pPr>
              <a:defRPr/>
            </a:pPr>
            <a:fld id="{21A21208-88DA-4526-A849-C641F90B3A88}" type="slidenum">
              <a:rPr lang="de-DE"/>
              <a:pPr>
                <a:defRPr/>
              </a:pPr>
              <a:t>‹Nr.›</a:t>
            </a:fld>
            <a:endParaRPr lang="de-DE"/>
          </a:p>
        </p:txBody>
      </p:sp>
      <p:grpSp>
        <p:nvGrpSpPr>
          <p:cNvPr id="1028" name="Group 4"/>
          <p:cNvGrpSpPr>
            <a:grpSpLocks/>
          </p:cNvGrpSpPr>
          <p:nvPr/>
        </p:nvGrpSpPr>
        <p:grpSpPr bwMode="auto">
          <a:xfrm>
            <a:off x="0" y="0"/>
            <a:ext cx="9144000" cy="546100"/>
            <a:chOff x="0" y="0"/>
            <a:chExt cx="5760" cy="344"/>
          </a:xfrm>
        </p:grpSpPr>
        <p:sp>
          <p:nvSpPr>
            <p:cNvPr id="202757" name="Rectangle 5"/>
            <p:cNvSpPr>
              <a:spLocks noChangeArrowheads="1"/>
            </p:cNvSpPr>
            <p:nvPr/>
          </p:nvSpPr>
          <p:spPr bwMode="auto">
            <a:xfrm>
              <a:off x="0" y="0"/>
              <a:ext cx="180" cy="336"/>
            </a:xfrm>
            <a:prstGeom prst="rect">
              <a:avLst/>
            </a:prstGeom>
            <a:gradFill rotWithShape="0">
              <a:gsLst>
                <a:gs pos="0">
                  <a:schemeClr val="folHlink"/>
                </a:gs>
                <a:gs pos="100000">
                  <a:schemeClr val="bg1"/>
                </a:gs>
              </a:gsLst>
              <a:lin ang="0" scaled="1"/>
            </a:gradFill>
            <a:ln w="9525">
              <a:noFill/>
              <a:miter lim="800000"/>
              <a:headEnd/>
              <a:tailEnd/>
            </a:ln>
            <a:effectLst/>
          </p:spPr>
          <p:txBody>
            <a:bodyPr wrap="none" anchor="ctr"/>
            <a:lstStyle/>
            <a:p>
              <a:pPr algn="ctr">
                <a:defRPr/>
              </a:pPr>
              <a:endParaRPr lang="de-DE" sz="2400">
                <a:latin typeface="Times New Roman" pitchFamily="18" charset="0"/>
                <a:cs typeface="+mn-cs"/>
              </a:endParaRPr>
            </a:p>
          </p:txBody>
        </p:sp>
        <p:sp>
          <p:nvSpPr>
            <p:cNvPr id="202758" name="Rectangle 6"/>
            <p:cNvSpPr>
              <a:spLocks noChangeArrowheads="1"/>
            </p:cNvSpPr>
            <p:nvPr/>
          </p:nvSpPr>
          <p:spPr bwMode="auto">
            <a:xfrm>
              <a:off x="260" y="85"/>
              <a:ext cx="5500" cy="173"/>
            </a:xfrm>
            <a:prstGeom prst="rect">
              <a:avLst/>
            </a:prstGeom>
            <a:gradFill rotWithShape="0">
              <a:gsLst>
                <a:gs pos="0">
                  <a:schemeClr val="bg2"/>
                </a:gs>
                <a:gs pos="100000">
                  <a:schemeClr val="bg1"/>
                </a:gs>
              </a:gsLst>
              <a:lin ang="0" scaled="1"/>
            </a:gradFill>
            <a:ln w="9525">
              <a:noFill/>
              <a:miter lim="800000"/>
              <a:headEnd/>
              <a:tailEnd/>
            </a:ln>
          </p:spPr>
          <p:txBody>
            <a:bodyPr/>
            <a:lstStyle/>
            <a:p>
              <a:pPr>
                <a:defRPr/>
              </a:pPr>
              <a:endParaRPr lang="de-DE" sz="2400">
                <a:latin typeface="Times New Roman" pitchFamily="18" charset="0"/>
                <a:cs typeface="+mn-cs"/>
              </a:endParaRPr>
            </a:p>
          </p:txBody>
        </p:sp>
        <p:sp>
          <p:nvSpPr>
            <p:cNvPr id="202759" name="Rectangle 7"/>
            <p:cNvSpPr>
              <a:spLocks noChangeArrowheads="1"/>
            </p:cNvSpPr>
            <p:nvPr/>
          </p:nvSpPr>
          <p:spPr bwMode="auto">
            <a:xfrm>
              <a:off x="258" y="85"/>
              <a:ext cx="87" cy="89"/>
            </a:xfrm>
            <a:prstGeom prst="rect">
              <a:avLst/>
            </a:prstGeom>
            <a:solidFill>
              <a:schemeClr val="folHlink"/>
            </a:solidFill>
            <a:ln w="9525">
              <a:noFill/>
              <a:miter lim="800000"/>
              <a:headEnd/>
              <a:tailEnd/>
            </a:ln>
          </p:spPr>
          <p:txBody>
            <a:bodyPr/>
            <a:lstStyle/>
            <a:p>
              <a:pPr>
                <a:defRPr/>
              </a:pPr>
              <a:endParaRPr lang="de-DE">
                <a:solidFill>
                  <a:schemeClr val="hlink"/>
                </a:solidFill>
                <a:cs typeface="+mn-cs"/>
              </a:endParaRPr>
            </a:p>
          </p:txBody>
        </p:sp>
        <p:sp>
          <p:nvSpPr>
            <p:cNvPr id="202760" name="Rectangle 8"/>
            <p:cNvSpPr>
              <a:spLocks noChangeArrowheads="1"/>
            </p:cNvSpPr>
            <p:nvPr/>
          </p:nvSpPr>
          <p:spPr bwMode="auto">
            <a:xfrm>
              <a:off x="345" y="0"/>
              <a:ext cx="88" cy="87"/>
            </a:xfrm>
            <a:prstGeom prst="rect">
              <a:avLst/>
            </a:prstGeom>
            <a:solidFill>
              <a:schemeClr val="folHlink"/>
            </a:solidFill>
            <a:ln w="9525">
              <a:noFill/>
              <a:miter lim="800000"/>
              <a:headEnd/>
              <a:tailEnd/>
            </a:ln>
          </p:spPr>
          <p:txBody>
            <a:bodyPr/>
            <a:lstStyle/>
            <a:p>
              <a:pPr>
                <a:defRPr/>
              </a:pPr>
              <a:endParaRPr lang="de-DE">
                <a:solidFill>
                  <a:schemeClr val="hlink"/>
                </a:solidFill>
                <a:cs typeface="+mn-cs"/>
              </a:endParaRPr>
            </a:p>
          </p:txBody>
        </p:sp>
        <p:sp>
          <p:nvSpPr>
            <p:cNvPr id="202761" name="Rectangle 9"/>
            <p:cNvSpPr>
              <a:spLocks noChangeArrowheads="1"/>
            </p:cNvSpPr>
            <p:nvPr/>
          </p:nvSpPr>
          <p:spPr bwMode="auto">
            <a:xfrm>
              <a:off x="345" y="85"/>
              <a:ext cx="88" cy="89"/>
            </a:xfrm>
            <a:prstGeom prst="rect">
              <a:avLst/>
            </a:prstGeom>
            <a:solidFill>
              <a:schemeClr val="accent2"/>
            </a:solidFill>
            <a:ln w="9525">
              <a:noFill/>
              <a:miter lim="800000"/>
              <a:headEnd/>
              <a:tailEnd/>
            </a:ln>
          </p:spPr>
          <p:txBody>
            <a:bodyPr/>
            <a:lstStyle/>
            <a:p>
              <a:pPr>
                <a:defRPr/>
              </a:pPr>
              <a:endParaRPr lang="de-DE">
                <a:solidFill>
                  <a:schemeClr val="accent2"/>
                </a:solidFill>
                <a:cs typeface="+mn-cs"/>
              </a:endParaRPr>
            </a:p>
          </p:txBody>
        </p:sp>
        <p:sp>
          <p:nvSpPr>
            <p:cNvPr id="202762" name="Rectangle 10"/>
            <p:cNvSpPr>
              <a:spLocks noChangeArrowheads="1"/>
            </p:cNvSpPr>
            <p:nvPr/>
          </p:nvSpPr>
          <p:spPr bwMode="auto">
            <a:xfrm>
              <a:off x="173" y="173"/>
              <a:ext cx="86" cy="87"/>
            </a:xfrm>
            <a:prstGeom prst="rect">
              <a:avLst/>
            </a:prstGeom>
            <a:solidFill>
              <a:schemeClr val="folHlink"/>
            </a:solidFill>
            <a:ln w="9525">
              <a:noFill/>
              <a:miter lim="800000"/>
              <a:headEnd/>
              <a:tailEnd/>
            </a:ln>
          </p:spPr>
          <p:txBody>
            <a:bodyPr/>
            <a:lstStyle/>
            <a:p>
              <a:pPr>
                <a:defRPr/>
              </a:pPr>
              <a:endParaRPr lang="de-DE">
                <a:solidFill>
                  <a:schemeClr val="hlink"/>
                </a:solidFill>
                <a:cs typeface="+mn-cs"/>
              </a:endParaRPr>
            </a:p>
          </p:txBody>
        </p:sp>
        <p:sp>
          <p:nvSpPr>
            <p:cNvPr id="202763" name="Rectangle 11"/>
            <p:cNvSpPr>
              <a:spLocks noChangeArrowheads="1"/>
            </p:cNvSpPr>
            <p:nvPr/>
          </p:nvSpPr>
          <p:spPr bwMode="auto">
            <a:xfrm>
              <a:off x="83" y="86"/>
              <a:ext cx="89" cy="87"/>
            </a:xfrm>
            <a:prstGeom prst="rect">
              <a:avLst/>
            </a:prstGeom>
            <a:solidFill>
              <a:schemeClr val="bg2"/>
            </a:solidFill>
            <a:ln w="9525">
              <a:noFill/>
              <a:miter lim="800000"/>
              <a:headEnd/>
              <a:tailEnd/>
            </a:ln>
          </p:spPr>
          <p:txBody>
            <a:bodyPr/>
            <a:lstStyle/>
            <a:p>
              <a:pPr>
                <a:defRPr/>
              </a:pPr>
              <a:endParaRPr lang="de-DE" sz="2400">
                <a:latin typeface="Times New Roman" pitchFamily="18" charset="0"/>
                <a:cs typeface="+mn-cs"/>
              </a:endParaRPr>
            </a:p>
          </p:txBody>
        </p:sp>
        <p:sp>
          <p:nvSpPr>
            <p:cNvPr id="202764" name="Rectangle 12"/>
            <p:cNvSpPr>
              <a:spLocks noChangeArrowheads="1"/>
            </p:cNvSpPr>
            <p:nvPr/>
          </p:nvSpPr>
          <p:spPr bwMode="auto">
            <a:xfrm>
              <a:off x="258" y="171"/>
              <a:ext cx="87" cy="87"/>
            </a:xfrm>
            <a:prstGeom prst="rect">
              <a:avLst/>
            </a:prstGeom>
            <a:solidFill>
              <a:schemeClr val="accent2"/>
            </a:solidFill>
            <a:ln w="9525">
              <a:noFill/>
              <a:miter lim="800000"/>
              <a:headEnd/>
              <a:tailEnd/>
            </a:ln>
          </p:spPr>
          <p:txBody>
            <a:bodyPr/>
            <a:lstStyle/>
            <a:p>
              <a:pPr>
                <a:defRPr/>
              </a:pPr>
              <a:endParaRPr lang="de-DE">
                <a:solidFill>
                  <a:schemeClr val="accent2"/>
                </a:solidFill>
                <a:cs typeface="+mn-cs"/>
              </a:endParaRPr>
            </a:p>
          </p:txBody>
        </p:sp>
        <p:sp>
          <p:nvSpPr>
            <p:cNvPr id="202765" name="Rectangle 13"/>
            <p:cNvSpPr>
              <a:spLocks noChangeArrowheads="1"/>
            </p:cNvSpPr>
            <p:nvPr/>
          </p:nvSpPr>
          <p:spPr bwMode="auto">
            <a:xfrm>
              <a:off x="173" y="258"/>
              <a:ext cx="86" cy="86"/>
            </a:xfrm>
            <a:prstGeom prst="rect">
              <a:avLst/>
            </a:prstGeom>
            <a:solidFill>
              <a:schemeClr val="accent2"/>
            </a:solidFill>
            <a:ln w="9525">
              <a:noFill/>
              <a:miter lim="800000"/>
              <a:headEnd/>
              <a:tailEnd/>
            </a:ln>
          </p:spPr>
          <p:txBody>
            <a:bodyPr/>
            <a:lstStyle/>
            <a:p>
              <a:pPr>
                <a:defRPr/>
              </a:pPr>
              <a:endParaRPr lang="de-DE">
                <a:solidFill>
                  <a:schemeClr val="accent2"/>
                </a:solidFill>
                <a:cs typeface="+mn-cs"/>
              </a:endParaRPr>
            </a:p>
          </p:txBody>
        </p:sp>
      </p:grpSp>
      <p:sp>
        <p:nvSpPr>
          <p:cNvPr id="202766" name="Rectangle 14"/>
          <p:cNvSpPr>
            <a:spLocks noGrp="1" noChangeArrowheads="1"/>
          </p:cNvSpPr>
          <p:nvPr>
            <p:ph type="title"/>
          </p:nvPr>
        </p:nvSpPr>
        <p:spPr bwMode="auto">
          <a:xfrm>
            <a:off x="457200" y="457200"/>
            <a:ext cx="8229600" cy="1371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de-DE"/>
              <a:t>Titelmasterformat durch Klicken bearbeiten</a:t>
            </a:r>
          </a:p>
        </p:txBody>
      </p:sp>
      <p:sp>
        <p:nvSpPr>
          <p:cNvPr id="202767" name="Rectangle 15"/>
          <p:cNvSpPr>
            <a:spLocks noGrp="1" noChangeArrowheads="1"/>
          </p:cNvSpPr>
          <p:nvPr>
            <p:ph type="body" idx="1"/>
          </p:nvPr>
        </p:nvSpPr>
        <p:spPr bwMode="auto">
          <a:xfrm>
            <a:off x="457200" y="1981200"/>
            <a:ext cx="8229600" cy="3886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202768" name="Rectangle 16"/>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cs typeface="+mn-cs"/>
              </a:defRPr>
            </a:lvl1pPr>
          </a:lstStyle>
          <a:p>
            <a:pPr>
              <a:defRPr/>
            </a:pPr>
            <a:endParaRPr lang="de-DE"/>
          </a:p>
        </p:txBody>
      </p:sp>
    </p:spTree>
  </p:cSld>
  <p:clrMap bg1="lt1" tx1="dk1" bg2="lt2" tx2="dk2" accent1="accent1" accent2="accent2" accent3="accent3" accent4="accent4" accent5="accent5" accent6="accent6" hlink="hlink" folHlink="folHlink"/>
  <p:sldLayoutIdLst>
    <p:sldLayoutId id="2147486662" r:id="rId1"/>
    <p:sldLayoutId id="2147486652" r:id="rId2"/>
    <p:sldLayoutId id="2147486653" r:id="rId3"/>
    <p:sldLayoutId id="2147486654" r:id="rId4"/>
    <p:sldLayoutId id="2147486655" r:id="rId5"/>
    <p:sldLayoutId id="2147486656" r:id="rId6"/>
    <p:sldLayoutId id="2147486657" r:id="rId7"/>
    <p:sldLayoutId id="2147486658" r:id="rId8"/>
    <p:sldLayoutId id="2147486659" r:id="rId9"/>
    <p:sldLayoutId id="2147486660" r:id="rId10"/>
    <p:sldLayoutId id="2147486661" r:id="rId11"/>
  </p:sldLayoutIdLst>
  <p:transition spd="med"/>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02766"/>
                                        </p:tgtEl>
                                        <p:attrNameLst>
                                          <p:attrName>style.visibility</p:attrName>
                                        </p:attrNameLst>
                                      </p:cBhvr>
                                      <p:to>
                                        <p:strVal val="visible"/>
                                      </p:to>
                                    </p:set>
                                    <p:animEffect transition="in" filter="fade">
                                      <p:cBhvr>
                                        <p:cTn id="7" dur="2000"/>
                                        <p:tgtEl>
                                          <p:spTgt spid="20276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02767"/>
                                        </p:tgtEl>
                                        <p:attrNameLst>
                                          <p:attrName>style.visibility</p:attrName>
                                        </p:attrNameLst>
                                      </p:cBhvr>
                                      <p:to>
                                        <p:strVal val="visible"/>
                                      </p:to>
                                    </p:set>
                                    <p:animEffect transition="in" filter="fade">
                                      <p:cBhvr>
                                        <p:cTn id="10" dur="2000"/>
                                        <p:tgtEl>
                                          <p:spTgt spid="2027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2766" grpId="0"/>
      <p:bldP spid="202767" grpId="0">
        <p:tmplLst>
          <p:tmpl>
            <p:tnLst>
              <p:par>
                <p:cTn presetID="10" presetClass="entr" presetSubtype="0" fill="hold" nodeType="withEffect">
                  <p:stCondLst>
                    <p:cond delay="0"/>
                  </p:stCondLst>
                  <p:childTnLst>
                    <p:set>
                      <p:cBhvr>
                        <p:cTn dur="1" fill="hold">
                          <p:stCondLst>
                            <p:cond delay="0"/>
                          </p:stCondLst>
                        </p:cTn>
                        <p:tgtEl>
                          <p:spTgt spid="202767"/>
                        </p:tgtEl>
                        <p:attrNameLst>
                          <p:attrName>style.visibility</p:attrName>
                        </p:attrNameLst>
                      </p:cBhvr>
                      <p:to>
                        <p:strVal val="visible"/>
                      </p:to>
                    </p:set>
                    <p:animEffect transition="in" filter="fade">
                      <p:cBhvr>
                        <p:cTn dur="2000"/>
                        <p:tgtEl>
                          <p:spTgt spid="202767"/>
                        </p:tgtEl>
                      </p:cBhvr>
                    </p:animEffect>
                  </p:childTnLst>
                </p:cTn>
              </p:par>
            </p:tnLst>
          </p:tmpl>
        </p:tmplLst>
      </p:bldP>
    </p:bldLst>
  </p:timing>
  <p:txStyles>
    <p:titleStyle>
      <a:lvl1pPr algn="l" rtl="0" eaLnBrk="0" fontAlgn="base" hangingPunct="0">
        <a:spcBef>
          <a:spcPct val="0"/>
        </a:spcBef>
        <a:spcAft>
          <a:spcPct val="0"/>
        </a:spcAft>
        <a:defRPr sz="4400">
          <a:solidFill>
            <a:schemeClr val="tx1"/>
          </a:solidFill>
          <a:latin typeface="+mj-lt"/>
          <a:ea typeface="+mj-ea"/>
          <a:cs typeface="+mj-cs"/>
        </a:defRPr>
      </a:lvl1pPr>
      <a:lvl2pPr algn="l" rtl="0" eaLnBrk="0" fontAlgn="base" hangingPunct="0">
        <a:spcBef>
          <a:spcPct val="0"/>
        </a:spcBef>
        <a:spcAft>
          <a:spcPct val="0"/>
        </a:spcAft>
        <a:defRPr sz="4400">
          <a:solidFill>
            <a:schemeClr val="tx1"/>
          </a:solidFill>
          <a:latin typeface="Arial" charset="0"/>
        </a:defRPr>
      </a:lvl2pPr>
      <a:lvl3pPr algn="l" rtl="0" eaLnBrk="0" fontAlgn="base" hangingPunct="0">
        <a:spcBef>
          <a:spcPct val="0"/>
        </a:spcBef>
        <a:spcAft>
          <a:spcPct val="0"/>
        </a:spcAft>
        <a:defRPr sz="4400">
          <a:solidFill>
            <a:schemeClr val="tx1"/>
          </a:solidFill>
          <a:latin typeface="Arial" charset="0"/>
        </a:defRPr>
      </a:lvl3pPr>
      <a:lvl4pPr algn="l" rtl="0" eaLnBrk="0" fontAlgn="base" hangingPunct="0">
        <a:spcBef>
          <a:spcPct val="0"/>
        </a:spcBef>
        <a:spcAft>
          <a:spcPct val="0"/>
        </a:spcAft>
        <a:defRPr sz="4400">
          <a:solidFill>
            <a:schemeClr val="tx1"/>
          </a:solidFill>
          <a:latin typeface="Arial" charset="0"/>
        </a:defRPr>
      </a:lvl4pPr>
      <a:lvl5pPr algn="l" rtl="0" eaLnBrk="0" fontAlgn="base" hangingPunct="0">
        <a:spcBef>
          <a:spcPct val="0"/>
        </a:spcBef>
        <a:spcAft>
          <a:spcPct val="0"/>
        </a:spcAft>
        <a:defRPr sz="4400">
          <a:solidFill>
            <a:schemeClr val="tx1"/>
          </a:solidFill>
          <a:latin typeface="Arial" charset="0"/>
        </a:defRPr>
      </a:lvl5pPr>
      <a:lvl6pPr marL="457200" algn="l" rtl="0" fontAlgn="base">
        <a:spcBef>
          <a:spcPct val="0"/>
        </a:spcBef>
        <a:spcAft>
          <a:spcPct val="0"/>
        </a:spcAft>
        <a:defRPr sz="4400">
          <a:solidFill>
            <a:schemeClr val="tx1"/>
          </a:solidFill>
          <a:latin typeface="Arial" charset="0"/>
        </a:defRPr>
      </a:lvl6pPr>
      <a:lvl7pPr marL="914400" algn="l" rtl="0" fontAlgn="base">
        <a:spcBef>
          <a:spcPct val="0"/>
        </a:spcBef>
        <a:spcAft>
          <a:spcPct val="0"/>
        </a:spcAft>
        <a:defRPr sz="4400">
          <a:solidFill>
            <a:schemeClr val="tx1"/>
          </a:solidFill>
          <a:latin typeface="Arial" charset="0"/>
        </a:defRPr>
      </a:lvl7pPr>
      <a:lvl8pPr marL="1371600" algn="l" rtl="0" fontAlgn="base">
        <a:spcBef>
          <a:spcPct val="0"/>
        </a:spcBef>
        <a:spcAft>
          <a:spcPct val="0"/>
        </a:spcAft>
        <a:defRPr sz="4400">
          <a:solidFill>
            <a:schemeClr val="tx1"/>
          </a:solidFill>
          <a:latin typeface="Arial" charset="0"/>
        </a:defRPr>
      </a:lvl8pPr>
      <a:lvl9pPr marL="1828800" algn="l" rtl="0" fontAlgn="base">
        <a:spcBef>
          <a:spcPct val="0"/>
        </a:spcBef>
        <a:spcAft>
          <a:spcPct val="0"/>
        </a:spcAft>
        <a:defRPr sz="4400">
          <a:solidFill>
            <a:schemeClr val="tx1"/>
          </a:solidFill>
          <a:latin typeface="Arial" charset="0"/>
        </a:defRPr>
      </a:lvl9pPr>
    </p:titleStyle>
    <p:bodyStyle>
      <a:lvl1pPr marL="342900" indent="-342900" algn="l" rtl="0" eaLnBrk="0" fontAlgn="base" hangingPunct="0">
        <a:spcBef>
          <a:spcPct val="20000"/>
        </a:spcBef>
        <a:spcAft>
          <a:spcPct val="0"/>
        </a:spcAft>
        <a:buClr>
          <a:schemeClr val="bg2"/>
        </a:buClr>
        <a:buSzPct val="75000"/>
        <a:buFont typeface="Wingdings" pitchFamily="2" charset="2"/>
        <a:buChar char="n"/>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2"/>
        </a:buClr>
        <a:buSzPct val="80000"/>
        <a:buFont typeface="Wingdings"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bg2"/>
        </a:buClr>
        <a:buSzPct val="65000"/>
        <a:buFont typeface="Wingdings" pitchFamily="2" charset="2"/>
        <a:buChar char="n"/>
        <a:defRPr sz="2400">
          <a:solidFill>
            <a:schemeClr val="tx1"/>
          </a:solidFill>
          <a:latin typeface="+mn-lt"/>
        </a:defRPr>
      </a:lvl3pPr>
      <a:lvl4pPr marL="1600200" indent="-228600" algn="l" rtl="0" eaLnBrk="0" fontAlgn="base" hangingPunct="0">
        <a:spcBef>
          <a:spcPct val="20000"/>
        </a:spcBef>
        <a:spcAft>
          <a:spcPct val="0"/>
        </a:spcAft>
        <a:buClr>
          <a:schemeClr val="accent2"/>
        </a:buClr>
        <a:buSzPct val="70000"/>
        <a:buFont typeface="Wingdings" pitchFamily="2" charset="2"/>
        <a:buChar char="¨"/>
        <a:defRPr sz="2000">
          <a:solidFill>
            <a:schemeClr val="tx1"/>
          </a:solidFill>
          <a:latin typeface="+mn-lt"/>
        </a:defRPr>
      </a:lvl4pPr>
      <a:lvl5pPr marL="2057400" indent="-228600" algn="l" rtl="0" eaLnBrk="0" fontAlgn="base" hangingPunct="0">
        <a:spcBef>
          <a:spcPct val="20000"/>
        </a:spcBef>
        <a:spcAft>
          <a:spcPct val="0"/>
        </a:spcAft>
        <a:buClr>
          <a:schemeClr val="bg2"/>
        </a:buClr>
        <a:buFont typeface="Wingdings" pitchFamily="2" charset="2"/>
        <a:buChar char="§"/>
        <a:defRPr sz="2000">
          <a:solidFill>
            <a:schemeClr val="tx1"/>
          </a:solidFill>
          <a:latin typeface="+mn-lt"/>
        </a:defRPr>
      </a:lvl5pPr>
      <a:lvl6pPr marL="2514600" indent="-228600" algn="l" rtl="0" fontAlgn="base">
        <a:spcBef>
          <a:spcPct val="20000"/>
        </a:spcBef>
        <a:spcAft>
          <a:spcPct val="0"/>
        </a:spcAft>
        <a:buClr>
          <a:schemeClr val="bg2"/>
        </a:buClr>
        <a:buFont typeface="Wingdings" pitchFamily="2" charset="2"/>
        <a:buChar char="§"/>
        <a:defRPr sz="2000">
          <a:solidFill>
            <a:schemeClr val="tx1"/>
          </a:solidFill>
          <a:latin typeface="+mn-lt"/>
        </a:defRPr>
      </a:lvl6pPr>
      <a:lvl7pPr marL="2971800" indent="-228600" algn="l" rtl="0" fontAlgn="base">
        <a:spcBef>
          <a:spcPct val="20000"/>
        </a:spcBef>
        <a:spcAft>
          <a:spcPct val="0"/>
        </a:spcAft>
        <a:buClr>
          <a:schemeClr val="bg2"/>
        </a:buClr>
        <a:buFont typeface="Wingdings" pitchFamily="2" charset="2"/>
        <a:buChar char="§"/>
        <a:defRPr sz="2000">
          <a:solidFill>
            <a:schemeClr val="tx1"/>
          </a:solidFill>
          <a:latin typeface="+mn-lt"/>
        </a:defRPr>
      </a:lvl7pPr>
      <a:lvl8pPr marL="3429000" indent="-228600" algn="l" rtl="0" fontAlgn="base">
        <a:spcBef>
          <a:spcPct val="20000"/>
        </a:spcBef>
        <a:spcAft>
          <a:spcPct val="0"/>
        </a:spcAft>
        <a:buClr>
          <a:schemeClr val="bg2"/>
        </a:buClr>
        <a:buFont typeface="Wingdings" pitchFamily="2" charset="2"/>
        <a:buChar char="§"/>
        <a:defRPr sz="2000">
          <a:solidFill>
            <a:schemeClr val="tx1"/>
          </a:solidFill>
          <a:latin typeface="+mn-lt"/>
        </a:defRPr>
      </a:lvl8pPr>
      <a:lvl9pPr marL="3886200" indent="-228600" algn="l" rtl="0" fontAlgn="base">
        <a:spcBef>
          <a:spcPct val="20000"/>
        </a:spcBef>
        <a:spcAft>
          <a:spcPct val="0"/>
        </a:spcAft>
        <a:buClr>
          <a:schemeClr val="bg2"/>
        </a:buClr>
        <a:buFont typeface="Wingdings" pitchFamily="2" charset="2"/>
        <a:buChar char="§"/>
        <a:defRPr sz="2000">
          <a:solidFill>
            <a:schemeClr val="tx1"/>
          </a:solidFill>
          <a:latin typeface="+mn-lt"/>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2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D:\Bilder\logo.png"/>
          <p:cNvPicPr>
            <a:picLocks noChangeAspect="1" noChangeArrowheads="1"/>
          </p:cNvPicPr>
          <p:nvPr/>
        </p:nvPicPr>
        <p:blipFill>
          <a:blip r:embed="rId3" cstate="print"/>
          <a:srcRect/>
          <a:stretch>
            <a:fillRect/>
          </a:stretch>
        </p:blipFill>
        <p:spPr bwMode="auto">
          <a:xfrm>
            <a:off x="6516216" y="404664"/>
            <a:ext cx="2000264" cy="1143008"/>
          </a:xfrm>
          <a:prstGeom prst="rect">
            <a:avLst/>
          </a:prstGeom>
          <a:noFill/>
        </p:spPr>
      </p:pic>
      <p:sp>
        <p:nvSpPr>
          <p:cNvPr id="8" name="Rechteck 7"/>
          <p:cNvSpPr/>
          <p:nvPr/>
        </p:nvSpPr>
        <p:spPr>
          <a:xfrm>
            <a:off x="323528" y="548680"/>
            <a:ext cx="6084168" cy="815608"/>
          </a:xfrm>
          <a:prstGeom prst="rect">
            <a:avLst/>
          </a:prstGeom>
        </p:spPr>
        <p:txBody>
          <a:bodyPr wrap="square">
            <a:spAutoFit/>
          </a:bodyPr>
          <a:lstStyle/>
          <a:p>
            <a:pPr algn="ctr"/>
            <a:r>
              <a:rPr lang="de-DE" sz="2700" b="1" kern="10" dirty="0">
                <a:ln w="17780" cmpd="sng">
                  <a:solidFill>
                    <a:schemeClr val="accent1">
                      <a:tint val="3000"/>
                    </a:schemeClr>
                  </a:solidFill>
                  <a:prstDash val="solid"/>
                  <a:miter lim="800000"/>
                </a:ln>
                <a:solidFill>
                  <a:srgbClr val="003366"/>
                </a:solidFill>
                <a:latin typeface="Arial Black" pitchFamily="34" charset="0"/>
                <a:cs typeface="Arial"/>
              </a:rPr>
              <a:t>  Projekt Pädagogik und Recht</a:t>
            </a:r>
            <a:r>
              <a:rPr lang="de-DE" sz="2000" b="1" dirty="0">
                <a:solidFill>
                  <a:srgbClr val="003366"/>
                </a:solidFill>
                <a:latin typeface="Arial Black" pitchFamily="34" charset="0"/>
              </a:rPr>
              <a:t>©                   </a:t>
            </a:r>
          </a:p>
          <a:p>
            <a:pPr algn="ctr"/>
            <a:r>
              <a:rPr lang="de-DE" sz="2000" b="1" kern="10" dirty="0">
                <a:ln w="17780" cmpd="sng">
                  <a:solidFill>
                    <a:schemeClr val="accent1">
                      <a:tint val="3000"/>
                    </a:schemeClr>
                  </a:solidFill>
                  <a:prstDash val="solid"/>
                  <a:miter lim="800000"/>
                </a:ln>
                <a:solidFill>
                  <a:srgbClr val="003366"/>
                </a:solidFill>
                <a:latin typeface="Arial"/>
                <a:cs typeface="Arial"/>
              </a:rPr>
              <a:t>    </a:t>
            </a:r>
            <a:r>
              <a:rPr lang="de-DE" sz="2000" dirty="0">
                <a:solidFill>
                  <a:srgbClr val="003366"/>
                </a:solidFill>
              </a:rPr>
              <a:t>www.paedagogikundrecht.de</a:t>
            </a:r>
            <a:endParaRPr lang="de-DE" sz="2000" b="1" dirty="0">
              <a:solidFill>
                <a:srgbClr val="003366"/>
              </a:solidFill>
            </a:endParaRPr>
          </a:p>
        </p:txBody>
      </p:sp>
      <p:sp>
        <p:nvSpPr>
          <p:cNvPr id="13" name="Rechteck 12"/>
          <p:cNvSpPr/>
          <p:nvPr/>
        </p:nvSpPr>
        <p:spPr>
          <a:xfrm>
            <a:off x="0" y="-4"/>
            <a:ext cx="9144000" cy="6840000"/>
          </a:xfrm>
          <a:prstGeom prst="rect">
            <a:avLst/>
          </a:prstGeom>
          <a:noFill/>
          <a:ln w="63500">
            <a:solidFill>
              <a:srgbClr val="003366"/>
            </a:solidFill>
          </a:ln>
        </p:spPr>
        <p:txBody>
          <a:bodyPr wrap="square" lIns="91440" tIns="45720" rIns="91440" bIns="45720">
            <a:spAutoFit/>
          </a:bodyPr>
          <a:lstStyle/>
          <a:p>
            <a:pPr algn="ctr">
              <a:defRPr/>
            </a:pPr>
            <a:endParaRPr lang="de-DE" sz="5400" b="1" kern="10" cap="none" spc="0" dirty="0">
              <a:ln w="17780" cmpd="sng">
                <a:solidFill>
                  <a:schemeClr val="accent1">
                    <a:tint val="3000"/>
                  </a:schemeClr>
                </a:solidFill>
                <a:prstDash val="solid"/>
                <a:miter lim="800000"/>
              </a:ln>
              <a:solidFill>
                <a:srgbClr val="003366"/>
              </a:solidFill>
              <a:effectLst>
                <a:outerShdw blurRad="55000" dist="50800" dir="5400000" algn="tl">
                  <a:srgbClr val="000000">
                    <a:alpha val="33000"/>
                  </a:srgbClr>
                </a:outerShdw>
              </a:effectLst>
              <a:latin typeface="Arial"/>
              <a:cs typeface="Arial"/>
            </a:endParaRPr>
          </a:p>
          <a:p>
            <a:pPr algn="ctr">
              <a:defRPr/>
            </a:pPr>
            <a:endParaRPr lang="de-DE" sz="4870" b="1" kern="10" cap="none" spc="0" dirty="0">
              <a:ln w="17780" cmpd="sng">
                <a:solidFill>
                  <a:schemeClr val="accent1">
                    <a:tint val="3000"/>
                  </a:schemeClr>
                </a:solidFill>
                <a:prstDash val="solid"/>
                <a:miter lim="800000"/>
              </a:ln>
              <a:solidFill>
                <a:srgbClr val="003366"/>
              </a:solidFill>
              <a:effectLst>
                <a:outerShdw blurRad="38100" dist="38100" dir="2700000" algn="tl">
                  <a:srgbClr val="000000">
                    <a:alpha val="43137"/>
                  </a:srgbClr>
                </a:outerShdw>
              </a:effectLst>
              <a:latin typeface="Arial Black" pitchFamily="34" charset="0"/>
              <a:cs typeface="Arial"/>
            </a:endParaRPr>
          </a:p>
          <a:p>
            <a:pPr algn="ctr">
              <a:defRPr/>
            </a:pPr>
            <a:endParaRPr lang="de-DE" sz="5400" b="1" kern="10" dirty="0">
              <a:ln w="17780" cmpd="sng">
                <a:solidFill>
                  <a:schemeClr val="accent1">
                    <a:tint val="3000"/>
                  </a:schemeClr>
                </a:solidFill>
                <a:prstDash val="solid"/>
                <a:miter lim="800000"/>
              </a:ln>
              <a:solidFill>
                <a:srgbClr val="003366"/>
              </a:solidFill>
              <a:effectLst>
                <a:outerShdw blurRad="38100" dist="38100" dir="2700000" algn="tl">
                  <a:srgbClr val="000000">
                    <a:alpha val="43137"/>
                  </a:srgbClr>
                </a:outerShdw>
              </a:effectLst>
              <a:latin typeface="Arial" pitchFamily="34" charset="0"/>
              <a:cs typeface="Arial"/>
            </a:endParaRPr>
          </a:p>
          <a:p>
            <a:pPr algn="ctr">
              <a:defRPr/>
            </a:pPr>
            <a:r>
              <a:rPr lang="de-DE" sz="5150" b="1" kern="10" dirty="0">
                <a:ln w="17780" cmpd="sng">
                  <a:solidFill>
                    <a:schemeClr val="accent1">
                      <a:tint val="3000"/>
                    </a:schemeClr>
                  </a:solidFill>
                  <a:prstDash val="solid"/>
                  <a:miter lim="800000"/>
                </a:ln>
                <a:solidFill>
                  <a:srgbClr val="003366"/>
                </a:solidFill>
                <a:effectLst>
                  <a:outerShdw blurRad="38100" dist="38100" dir="2700000" algn="tl">
                    <a:srgbClr val="000000">
                      <a:alpha val="43137"/>
                    </a:srgbClr>
                  </a:outerShdw>
                </a:effectLst>
                <a:latin typeface="Arial" pitchFamily="34" charset="0"/>
                <a:cs typeface="Arial"/>
              </a:rPr>
              <a:t>Handlungssicherheit in schwierigen Situationen des pädagogischen Alltags</a:t>
            </a:r>
          </a:p>
          <a:p>
            <a:pPr algn="ctr">
              <a:defRPr/>
            </a:pPr>
            <a:endParaRPr lang="de-DE" sz="5400" b="1" kern="10" cap="all" dirty="0">
              <a:ln w="17780" cmpd="sng">
                <a:solidFill>
                  <a:schemeClr val="accent1">
                    <a:tint val="3000"/>
                  </a:schemeClr>
                </a:solidFill>
                <a:prstDash val="solid"/>
                <a:miter lim="800000"/>
              </a:ln>
              <a:solidFill>
                <a:srgbClr val="003366"/>
              </a:solidFill>
              <a:effectLst>
                <a:outerShdw blurRad="38100" dist="38100" dir="2700000" algn="tl">
                  <a:srgbClr val="000000">
                    <a:alpha val="43137"/>
                  </a:srgbClr>
                </a:outerShdw>
              </a:effectLst>
              <a:latin typeface="Arial" pitchFamily="34" charset="0"/>
              <a:cs typeface="Arial"/>
            </a:endParaRPr>
          </a:p>
          <a:p>
            <a:pPr algn="ctr">
              <a:defRPr/>
            </a:pPr>
            <a:r>
              <a:rPr lang="de-DE" sz="2000" b="1" kern="10" cap="all" dirty="0" err="1">
                <a:ln w="17780" cmpd="sng">
                  <a:solidFill>
                    <a:schemeClr val="accent1">
                      <a:tint val="3000"/>
                    </a:schemeClr>
                  </a:solidFill>
                  <a:prstDash val="solid"/>
                  <a:miter lim="800000"/>
                </a:ln>
                <a:solidFill>
                  <a:srgbClr val="003366"/>
                </a:solidFill>
                <a:latin typeface="Arial Black" pitchFamily="34" charset="0"/>
                <a:cs typeface="Arial"/>
              </a:rPr>
              <a:t>Borgardtshof</a:t>
            </a:r>
            <a:r>
              <a:rPr lang="de-DE" sz="2000" b="1" kern="10" cap="all" dirty="0">
                <a:ln w="17780" cmpd="sng">
                  <a:solidFill>
                    <a:schemeClr val="accent1">
                      <a:tint val="3000"/>
                    </a:schemeClr>
                  </a:solidFill>
                  <a:prstDash val="solid"/>
                  <a:miter lim="800000"/>
                </a:ln>
                <a:solidFill>
                  <a:srgbClr val="003366"/>
                </a:solidFill>
                <a:latin typeface="Arial Black" pitchFamily="34" charset="0"/>
                <a:cs typeface="Arial"/>
              </a:rPr>
              <a:t>   6.3.2018 </a:t>
            </a:r>
          </a:p>
          <a:p>
            <a:pPr algn="ctr">
              <a:defRPr/>
            </a:pPr>
            <a:endParaRPr lang="de-DE" sz="2000" b="1" kern="10" cap="all" dirty="0">
              <a:ln w="17780" cmpd="sng">
                <a:solidFill>
                  <a:schemeClr val="accent1">
                    <a:tint val="3000"/>
                  </a:schemeClr>
                </a:solidFill>
                <a:prstDash val="solid"/>
                <a:miter lim="800000"/>
              </a:ln>
              <a:solidFill>
                <a:srgbClr val="003366"/>
              </a:solidFill>
              <a:effectLst>
                <a:outerShdw blurRad="55000" dist="50800" dir="5400000" algn="tl">
                  <a:srgbClr val="000000">
                    <a:alpha val="33000"/>
                  </a:srgbClr>
                </a:outerShdw>
              </a:effectLst>
              <a:latin typeface="Arial Black" pitchFamily="34" charset="0"/>
              <a:cs typeface="Arial"/>
            </a:endParaRPr>
          </a:p>
          <a:p>
            <a:pPr algn="ctr">
              <a:buFontTx/>
              <a:buChar char="-"/>
            </a:pPr>
            <a:endParaRPr lang="de-DE" sz="2800" b="1" cap="none" spc="0" dirty="0">
              <a:ln w="17780" cmpd="sng">
                <a:solidFill>
                  <a:schemeClr val="accent1">
                    <a:tint val="3000"/>
                  </a:schemeClr>
                </a:solidFill>
                <a:prstDash val="solid"/>
                <a:miter lim="800000"/>
              </a:ln>
              <a:solidFill>
                <a:srgbClr val="003366"/>
              </a:solidFill>
              <a:effectLst>
                <a:outerShdw blurRad="55000" dist="50800" dir="5400000" algn="tl">
                  <a:srgbClr val="000000">
                    <a:alpha val="33000"/>
                  </a:srgbClr>
                </a:outerShdw>
              </a:effectLst>
            </a:endParaRPr>
          </a:p>
        </p:txBody>
      </p:sp>
      <p:sp>
        <p:nvSpPr>
          <p:cNvPr id="7" name="Line 56"/>
          <p:cNvSpPr>
            <a:spLocks noChangeShapeType="1"/>
          </p:cNvSpPr>
          <p:nvPr/>
        </p:nvSpPr>
        <p:spPr bwMode="auto">
          <a:xfrm>
            <a:off x="0" y="5229200"/>
            <a:ext cx="9144000" cy="0"/>
          </a:xfrm>
          <a:prstGeom prst="line">
            <a:avLst/>
          </a:prstGeom>
          <a:noFill/>
          <a:ln w="38100">
            <a:solidFill>
              <a:srgbClr val="336699"/>
            </a:solidFill>
            <a:prstDash val="sysDot"/>
            <a:round/>
            <a:headEnd/>
            <a:tailEnd/>
          </a:ln>
        </p:spPr>
        <p:txBody>
          <a:bodyPr/>
          <a:lstStyle/>
          <a:p>
            <a:endParaRPr lang="de-DE"/>
          </a:p>
        </p:txBody>
      </p:sp>
    </p:spTree>
    <p:extLst>
      <p:ext uri="{BB962C8B-B14F-4D97-AF65-F5344CB8AC3E}">
        <p14:creationId xmlns:p14="http://schemas.microsoft.com/office/powerpoint/2010/main" val="4183630239"/>
      </p:ext>
    </p:extLst>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hteck 6"/>
          <p:cNvSpPr>
            <a:spLocks noChangeArrowheads="1"/>
          </p:cNvSpPr>
          <p:nvPr/>
        </p:nvSpPr>
        <p:spPr bwMode="auto">
          <a:xfrm>
            <a:off x="2268538" y="4652963"/>
            <a:ext cx="4572000" cy="1754187"/>
          </a:xfrm>
          <a:prstGeom prst="rect">
            <a:avLst/>
          </a:prstGeom>
          <a:noFill/>
          <a:ln w="9525">
            <a:noFill/>
            <a:miter lim="800000"/>
            <a:headEnd/>
            <a:tailEnd/>
          </a:ln>
        </p:spPr>
        <p:txBody>
          <a:bodyPr>
            <a:spAutoFit/>
          </a:bodyPr>
          <a:lstStyle/>
          <a:p>
            <a:pPr marL="812800" indent="-88900">
              <a:tabLst>
                <a:tab pos="8699500" algn="l"/>
              </a:tabLst>
            </a:pPr>
            <a:endParaRPr lang="de-DE">
              <a:solidFill>
                <a:srgbClr val="336699"/>
              </a:solidFill>
            </a:endParaRPr>
          </a:p>
          <a:p>
            <a:pPr marL="812800" indent="-88900">
              <a:tabLst>
                <a:tab pos="8699500" algn="l"/>
              </a:tabLst>
            </a:pPr>
            <a:endParaRPr lang="de-DE">
              <a:solidFill>
                <a:srgbClr val="336699"/>
              </a:solidFill>
            </a:endParaRPr>
          </a:p>
          <a:p>
            <a:pPr marL="812800" indent="-88900">
              <a:tabLst>
                <a:tab pos="8699500" algn="l"/>
              </a:tabLst>
            </a:pPr>
            <a:endParaRPr lang="de-DE">
              <a:solidFill>
                <a:srgbClr val="336699"/>
              </a:solidFill>
            </a:endParaRPr>
          </a:p>
          <a:p>
            <a:pPr marL="812800" indent="-88900">
              <a:tabLst>
                <a:tab pos="8699500" algn="l"/>
              </a:tabLst>
            </a:pPr>
            <a:endParaRPr lang="de-DE">
              <a:solidFill>
                <a:srgbClr val="336699"/>
              </a:solidFill>
            </a:endParaRPr>
          </a:p>
          <a:p>
            <a:pPr marL="812800" indent="-88900">
              <a:tabLst>
                <a:tab pos="8699500" algn="l"/>
              </a:tabLst>
            </a:pPr>
            <a:endParaRPr lang="de-DE">
              <a:solidFill>
                <a:srgbClr val="336699"/>
              </a:solidFill>
            </a:endParaRPr>
          </a:p>
          <a:p>
            <a:pPr marL="812800" indent="-88900">
              <a:tabLst>
                <a:tab pos="8699500" algn="l"/>
              </a:tabLst>
            </a:pPr>
            <a:endParaRPr lang="de-DE"/>
          </a:p>
        </p:txBody>
      </p:sp>
      <p:sp>
        <p:nvSpPr>
          <p:cNvPr id="55299" name="Rechteck 7"/>
          <p:cNvSpPr>
            <a:spLocks noChangeArrowheads="1"/>
          </p:cNvSpPr>
          <p:nvPr/>
        </p:nvSpPr>
        <p:spPr bwMode="auto">
          <a:xfrm>
            <a:off x="0" y="-17463"/>
            <a:ext cx="9108000" cy="6372000"/>
          </a:xfrm>
          <a:prstGeom prst="rect">
            <a:avLst/>
          </a:prstGeom>
          <a:solidFill>
            <a:srgbClr val="C0C0C0"/>
          </a:solidFill>
          <a:ln w="9525">
            <a:noFill/>
            <a:miter lim="800000"/>
            <a:headEnd/>
            <a:tailEnd/>
          </a:ln>
        </p:spPr>
        <p:txBody>
          <a:bodyPr>
            <a:spAutoFit/>
          </a:bodyPr>
          <a:lstStyle/>
          <a:p>
            <a:pPr>
              <a:defRPr/>
            </a:pPr>
            <a:r>
              <a:rPr lang="de-DE" sz="2400" b="1">
                <a:solidFill>
                  <a:srgbClr val="003366"/>
                </a:solidFill>
                <a:latin typeface="Arial" pitchFamily="34" charset="0"/>
                <a:cs typeface="Arial" pitchFamily="34" charset="0"/>
              </a:rPr>
              <a:t>                                    </a:t>
            </a:r>
          </a:p>
          <a:p>
            <a:pPr>
              <a:defRPr/>
            </a:pPr>
            <a:r>
              <a:rPr lang="de-DE" sz="2400" b="1">
                <a:solidFill>
                  <a:srgbClr val="003366"/>
                </a:solidFill>
                <a:effectLst>
                  <a:outerShdw blurRad="38100" dist="38100" dir="2700000" algn="tl">
                    <a:srgbClr val="000000">
                      <a:alpha val="43137"/>
                    </a:srgbClr>
                  </a:outerShdw>
                </a:effectLst>
                <a:latin typeface="Arial" pitchFamily="34" charset="0"/>
                <a:cs typeface="Arial" pitchFamily="34" charset="0"/>
              </a:rPr>
              <a:t>                                                     </a:t>
            </a:r>
            <a:endParaRPr lang="de-DE" sz="2400" b="1" u="sng">
              <a:solidFill>
                <a:srgbClr val="003366"/>
              </a:solidFill>
              <a:effectLst>
                <a:outerShdw blurRad="38100" dist="38100" dir="2700000" algn="tl">
                  <a:srgbClr val="000000">
                    <a:alpha val="43137"/>
                  </a:srgbClr>
                </a:outerShdw>
              </a:effectLst>
              <a:latin typeface="Arial" pitchFamily="34" charset="0"/>
              <a:cs typeface="Arial" pitchFamily="34" charset="0"/>
            </a:endParaRPr>
          </a:p>
          <a:p>
            <a:pPr marL="457200" indent="-457200">
              <a:defRPr/>
            </a:pPr>
            <a:endParaRPr lang="de-DE" sz="2000" b="1">
              <a:solidFill>
                <a:srgbClr val="003366"/>
              </a:solidFill>
              <a:effectLst>
                <a:outerShdw blurRad="38100" dist="38100" dir="2700000" algn="tl">
                  <a:srgbClr val="000000">
                    <a:alpha val="43137"/>
                  </a:srgbClr>
                </a:outerShdw>
              </a:effectLst>
            </a:endParaRPr>
          </a:p>
          <a:p>
            <a:pPr>
              <a:defRPr/>
            </a:pPr>
            <a:endParaRPr lang="de-DE" sz="2000" b="1">
              <a:solidFill>
                <a:srgbClr val="003366"/>
              </a:solidFill>
            </a:endParaRPr>
          </a:p>
          <a:p>
            <a:pPr>
              <a:defRPr/>
            </a:pPr>
            <a:endParaRPr lang="de-DE" sz="2000">
              <a:solidFill>
                <a:srgbClr val="003366"/>
              </a:solidFill>
            </a:endParaRPr>
          </a:p>
          <a:p>
            <a:pPr>
              <a:defRPr/>
            </a:pPr>
            <a:endParaRPr lang="de-DE" sz="2000">
              <a:solidFill>
                <a:srgbClr val="003366"/>
              </a:solidFill>
            </a:endParaRPr>
          </a:p>
          <a:p>
            <a:pPr>
              <a:defRPr/>
            </a:pPr>
            <a:endParaRPr lang="de-DE" sz="2000">
              <a:solidFill>
                <a:srgbClr val="003366"/>
              </a:solidFill>
            </a:endParaRPr>
          </a:p>
          <a:p>
            <a:pPr>
              <a:defRPr/>
            </a:pPr>
            <a:endParaRPr lang="de-DE" sz="2000" dirty="0">
              <a:solidFill>
                <a:srgbClr val="336699"/>
              </a:solidFill>
            </a:endParaRPr>
          </a:p>
        </p:txBody>
      </p:sp>
      <p:sp>
        <p:nvSpPr>
          <p:cNvPr id="7172" name="Rectangle 2"/>
          <p:cNvSpPr>
            <a:spLocks noChangeArrowheads="1"/>
          </p:cNvSpPr>
          <p:nvPr/>
        </p:nvSpPr>
        <p:spPr bwMode="auto">
          <a:xfrm>
            <a:off x="46653" y="-17463"/>
            <a:ext cx="9072000" cy="6372000"/>
          </a:xfrm>
          <a:prstGeom prst="rect">
            <a:avLst/>
          </a:prstGeom>
          <a:solidFill>
            <a:schemeClr val="bg1"/>
          </a:solidFill>
          <a:ln w="9525">
            <a:noFill/>
            <a:miter lim="800000"/>
            <a:headEnd/>
            <a:tailEnd/>
          </a:ln>
        </p:spPr>
        <p:txBody>
          <a:bodyPr anchor="ctr">
            <a:spAutoFit/>
          </a:bodyPr>
          <a:lstStyle/>
          <a:p>
            <a:pPr eaLnBrk="0" hangingPunct="0"/>
            <a:endParaRPr lang="de-DE" sz="1200" b="1" i="1" dirty="0">
              <a:latin typeface="Cambria" pitchFamily="18" charset="0"/>
              <a:ea typeface="MS Mincho" pitchFamily="49" charset="-128"/>
              <a:cs typeface="Times New Roman" pitchFamily="18" charset="0"/>
            </a:endParaRPr>
          </a:p>
          <a:p>
            <a:pPr eaLnBrk="0" hangingPunct="0"/>
            <a:endParaRPr lang="de-DE" sz="1200" b="1" i="1" dirty="0">
              <a:latin typeface="Cambria" pitchFamily="18" charset="0"/>
              <a:ea typeface="MS Mincho" pitchFamily="49" charset="-128"/>
              <a:cs typeface="Times New Roman" pitchFamily="18" charset="0"/>
            </a:endParaRPr>
          </a:p>
          <a:p>
            <a:pPr eaLnBrk="0" hangingPunct="0"/>
            <a:endParaRPr lang="de-DE" sz="1200" b="1" i="1" dirty="0">
              <a:latin typeface="Cambria" pitchFamily="18" charset="0"/>
              <a:ea typeface="MS Mincho" pitchFamily="49" charset="-128"/>
              <a:cs typeface="Times New Roman" pitchFamily="18" charset="0"/>
            </a:endParaRPr>
          </a:p>
          <a:p>
            <a:pPr eaLnBrk="0" hangingPunct="0"/>
            <a:endParaRPr lang="de-DE" sz="1200" b="1" i="1" dirty="0">
              <a:latin typeface="Cambria" pitchFamily="18" charset="0"/>
              <a:ea typeface="MS Mincho" pitchFamily="49" charset="-128"/>
              <a:cs typeface="Times New Roman" pitchFamily="18" charset="0"/>
            </a:endParaRPr>
          </a:p>
          <a:p>
            <a:pPr eaLnBrk="0" hangingPunct="0"/>
            <a:endParaRPr lang="de-DE" sz="1200" b="1" i="1" dirty="0">
              <a:latin typeface="Cambria" pitchFamily="18" charset="0"/>
              <a:ea typeface="MS Mincho" pitchFamily="49" charset="-128"/>
              <a:cs typeface="Times New Roman" pitchFamily="18" charset="0"/>
            </a:endParaRPr>
          </a:p>
          <a:p>
            <a:pPr eaLnBrk="0" hangingPunct="0"/>
            <a:endParaRPr lang="de-DE" sz="1200" b="1" i="1" dirty="0">
              <a:latin typeface="Cambria" pitchFamily="18" charset="0"/>
              <a:ea typeface="MS Mincho" pitchFamily="49" charset="-128"/>
              <a:cs typeface="Times New Roman" pitchFamily="18" charset="0"/>
            </a:endParaRPr>
          </a:p>
        </p:txBody>
      </p:sp>
      <p:sp>
        <p:nvSpPr>
          <p:cNvPr id="5" name="Rechteck 4"/>
          <p:cNvSpPr/>
          <p:nvPr/>
        </p:nvSpPr>
        <p:spPr>
          <a:xfrm>
            <a:off x="0" y="0"/>
            <a:ext cx="9144000" cy="2862263"/>
          </a:xfrm>
          <a:prstGeom prst="rect">
            <a:avLst/>
          </a:prstGeom>
        </p:spPr>
        <p:txBody>
          <a:bodyPr>
            <a:spAutoFit/>
          </a:bodyPr>
          <a:lstStyle/>
          <a:p>
            <a:pPr marL="609600" indent="-609600">
              <a:defRPr/>
            </a:pPr>
            <a:endParaRPr lang="de-DE" sz="2400" b="1" u="sng" dirty="0">
              <a:solidFill>
                <a:srgbClr val="003366"/>
              </a:solidFill>
              <a:effectLst>
                <a:outerShdw blurRad="38100" dist="38100" dir="2700000" algn="tl">
                  <a:srgbClr val="000000">
                    <a:alpha val="43137"/>
                  </a:srgbClr>
                </a:outerShdw>
              </a:effectLst>
            </a:endParaRPr>
          </a:p>
          <a:p>
            <a:pPr>
              <a:defRPr/>
            </a:pPr>
            <a:endParaRPr lang="de-DE" sz="2000" b="1" u="sng" dirty="0">
              <a:solidFill>
                <a:srgbClr val="003366"/>
              </a:solidFill>
            </a:endParaRPr>
          </a:p>
          <a:p>
            <a:pPr>
              <a:defRPr/>
            </a:pPr>
            <a:endParaRPr lang="de-DE" sz="2000" b="1" u="sng" dirty="0">
              <a:solidFill>
                <a:srgbClr val="003366"/>
              </a:solidFill>
            </a:endParaRPr>
          </a:p>
          <a:p>
            <a:pPr>
              <a:defRPr/>
            </a:pPr>
            <a:endParaRPr lang="de-DE" sz="2000" dirty="0">
              <a:solidFill>
                <a:srgbClr val="003366"/>
              </a:solidFill>
            </a:endParaRPr>
          </a:p>
          <a:p>
            <a:pPr marL="609600" indent="-609600">
              <a:defRPr/>
            </a:pPr>
            <a:endParaRPr lang="de-DE" sz="2400" b="1" dirty="0">
              <a:solidFill>
                <a:srgbClr val="003366"/>
              </a:solidFill>
              <a:effectLst>
                <a:outerShdw blurRad="38100" dist="38100" dir="2700000" algn="tl">
                  <a:srgbClr val="000000">
                    <a:alpha val="43137"/>
                  </a:srgbClr>
                </a:outerShdw>
              </a:effectLst>
            </a:endParaRPr>
          </a:p>
          <a:p>
            <a:pPr marL="609600" indent="-609600">
              <a:defRPr/>
            </a:pPr>
            <a:endParaRPr lang="de-DE" sz="2400" b="1" dirty="0">
              <a:solidFill>
                <a:srgbClr val="003366"/>
              </a:solidFill>
              <a:effectLst>
                <a:outerShdw blurRad="38100" dist="38100" dir="2700000" algn="tl">
                  <a:srgbClr val="000000">
                    <a:alpha val="43137"/>
                  </a:srgbClr>
                </a:outerShdw>
              </a:effectLst>
            </a:endParaRPr>
          </a:p>
          <a:p>
            <a:pPr marL="609600" indent="-609600">
              <a:defRPr/>
            </a:pPr>
            <a:r>
              <a:rPr lang="de-DE" sz="2400" b="1" dirty="0">
                <a:solidFill>
                  <a:srgbClr val="003366"/>
                </a:solidFill>
                <a:effectLst>
                  <a:outerShdw blurRad="38100" dist="38100" dir="2700000" algn="tl">
                    <a:srgbClr val="000000">
                      <a:alpha val="43137"/>
                    </a:srgbClr>
                  </a:outerShdw>
                </a:effectLst>
              </a:rPr>
              <a:t> </a:t>
            </a:r>
            <a:r>
              <a:rPr lang="de-DE" sz="2400" b="1" u="sng" dirty="0">
                <a:solidFill>
                  <a:srgbClr val="003366"/>
                </a:solidFill>
                <a:effectLst>
                  <a:outerShdw blurRad="38100" dist="38100" dir="2700000" algn="tl">
                    <a:srgbClr val="000000">
                      <a:alpha val="43137"/>
                    </a:srgbClr>
                  </a:outerShdw>
                </a:effectLst>
              </a:rPr>
              <a:t>  </a:t>
            </a:r>
          </a:p>
          <a:p>
            <a:pPr marL="609600" indent="-609600">
              <a:defRPr/>
            </a:pPr>
            <a:r>
              <a:rPr lang="de-DE" sz="2400" b="1" dirty="0">
                <a:solidFill>
                  <a:srgbClr val="003366"/>
                </a:solidFill>
                <a:effectLst>
                  <a:outerShdw blurRad="38100" dist="38100" dir="2700000" algn="tl">
                    <a:srgbClr val="000000">
                      <a:alpha val="43137"/>
                    </a:srgbClr>
                  </a:outerShdw>
                </a:effectLst>
                <a:latin typeface="Arial" pitchFamily="34" charset="0"/>
                <a:cs typeface="Arial" pitchFamily="34" charset="0"/>
              </a:rPr>
              <a:t>       </a:t>
            </a:r>
            <a:endParaRPr lang="de-DE" sz="2400" dirty="0"/>
          </a:p>
        </p:txBody>
      </p:sp>
      <p:sp>
        <p:nvSpPr>
          <p:cNvPr id="9" name="Rechteck 8"/>
          <p:cNvSpPr/>
          <p:nvPr/>
        </p:nvSpPr>
        <p:spPr>
          <a:xfrm>
            <a:off x="12121" y="595714"/>
            <a:ext cx="9144000" cy="6228000"/>
          </a:xfrm>
          <a:prstGeom prst="rect">
            <a:avLst/>
          </a:prstGeom>
          <a:ln w="63500">
            <a:solidFill>
              <a:srgbClr val="003366"/>
            </a:solidFill>
          </a:ln>
        </p:spPr>
        <p:txBody>
          <a:bodyPr>
            <a:spAutoFit/>
          </a:bodyPr>
          <a:lstStyle/>
          <a:p>
            <a:pPr>
              <a:defRPr/>
            </a:pPr>
            <a:endParaRPr lang="de-DE" sz="2000" b="1" dirty="0">
              <a:solidFill>
                <a:srgbClr val="003366"/>
              </a:solidFill>
              <a:sym typeface="Symbol"/>
            </a:endParaRPr>
          </a:p>
          <a:p>
            <a:pPr>
              <a:defRPr/>
            </a:pPr>
            <a:r>
              <a:rPr lang="de-DE" sz="2000" b="1" dirty="0">
                <a:solidFill>
                  <a:srgbClr val="003366"/>
                </a:solidFill>
              </a:rPr>
              <a:t>Kindeswohl- Reflexion im Spannungsfeld </a:t>
            </a:r>
            <a:r>
              <a:rPr lang="de-DE" sz="2000" b="1" dirty="0" err="1">
                <a:solidFill>
                  <a:srgbClr val="003366"/>
                </a:solidFill>
              </a:rPr>
              <a:t>Erz.auftrag</a:t>
            </a:r>
            <a:r>
              <a:rPr lang="de-DE" sz="2000" b="1" dirty="0">
                <a:solidFill>
                  <a:srgbClr val="003366"/>
                </a:solidFill>
              </a:rPr>
              <a:t> </a:t>
            </a:r>
            <a:r>
              <a:rPr lang="de-DE" sz="2400" b="1" dirty="0">
                <a:solidFill>
                  <a:srgbClr val="003366"/>
                </a:solidFill>
              </a:rPr>
              <a:t>↔</a:t>
            </a:r>
            <a:r>
              <a:rPr lang="de-DE" sz="2000" b="1" dirty="0">
                <a:solidFill>
                  <a:srgbClr val="003366"/>
                </a:solidFill>
              </a:rPr>
              <a:t> Kindesrechte </a:t>
            </a:r>
          </a:p>
          <a:p>
            <a:pPr>
              <a:defRPr/>
            </a:pPr>
            <a:endParaRPr lang="de-DE" sz="2000" b="1" dirty="0">
              <a:solidFill>
                <a:srgbClr val="003366"/>
              </a:solidFill>
            </a:endParaRPr>
          </a:p>
          <a:p>
            <a:pPr>
              <a:defRPr/>
            </a:pPr>
            <a:r>
              <a:rPr lang="de-DE" sz="2000" b="1" dirty="0">
                <a:solidFill>
                  <a:srgbClr val="003366"/>
                </a:solidFill>
              </a:rPr>
              <a:t>Zwei Ebenen sind zu unterscheiden:  </a:t>
            </a:r>
          </a:p>
          <a:p>
            <a:pPr algn="ctr">
              <a:defRPr/>
            </a:pPr>
            <a:endParaRPr lang="de-DE" sz="2000" b="1" dirty="0">
              <a:solidFill>
                <a:srgbClr val="336699"/>
              </a:solidFill>
            </a:endParaRPr>
          </a:p>
          <a:p>
            <a:pPr>
              <a:defRPr/>
            </a:pPr>
            <a:r>
              <a:rPr lang="de-DE" sz="2000" b="1" dirty="0">
                <a:solidFill>
                  <a:srgbClr val="003366"/>
                </a:solidFill>
              </a:rPr>
              <a:t>a</a:t>
            </a:r>
            <a:r>
              <a:rPr lang="de-DE" sz="2000" dirty="0">
                <a:solidFill>
                  <a:srgbClr val="003366"/>
                </a:solidFill>
              </a:rPr>
              <a:t>. </a:t>
            </a:r>
            <a:r>
              <a:rPr lang="de-DE" sz="2000" b="1" dirty="0">
                <a:solidFill>
                  <a:srgbClr val="003366"/>
                </a:solidFill>
              </a:rPr>
              <a:t>abstrakte Ebene → </a:t>
            </a:r>
            <a:r>
              <a:rPr lang="de-DE" sz="2000" dirty="0">
                <a:solidFill>
                  <a:srgbClr val="003366"/>
                </a:solidFill>
              </a:rPr>
              <a:t>Kindesrechtekataloge</a:t>
            </a:r>
          </a:p>
          <a:p>
            <a:pPr>
              <a:defRPr/>
            </a:pPr>
            <a:endParaRPr lang="de-DE" sz="2000" b="1" dirty="0">
              <a:solidFill>
                <a:srgbClr val="003366"/>
              </a:solidFill>
            </a:endParaRPr>
          </a:p>
          <a:p>
            <a:pPr marL="457200" indent="-457200">
              <a:defRPr/>
            </a:pPr>
            <a:r>
              <a:rPr lang="de-DE" sz="2000" b="1" dirty="0">
                <a:solidFill>
                  <a:srgbClr val="003366"/>
                </a:solidFill>
              </a:rPr>
              <a:t>b. Praxisebene        → gelebte  Kindesrechte  </a:t>
            </a:r>
          </a:p>
          <a:p>
            <a:pPr marL="457200" indent="-457200">
              <a:defRPr/>
            </a:pPr>
            <a:r>
              <a:rPr lang="de-DE" sz="2000" dirty="0">
                <a:solidFill>
                  <a:srgbClr val="003366"/>
                </a:solidFill>
              </a:rPr>
              <a:t>                                       </a:t>
            </a:r>
            <a:r>
              <a:rPr lang="de-DE" sz="2000" b="1" dirty="0">
                <a:solidFill>
                  <a:srgbClr val="003366"/>
                </a:solidFill>
              </a:rPr>
              <a:t>im</a:t>
            </a:r>
            <a:r>
              <a:rPr lang="de-DE" sz="2000" dirty="0">
                <a:solidFill>
                  <a:srgbClr val="003366"/>
                </a:solidFill>
              </a:rPr>
              <a:t> </a:t>
            </a:r>
            <a:r>
              <a:rPr lang="de-DE" sz="2000" b="1" dirty="0">
                <a:solidFill>
                  <a:srgbClr val="003366"/>
                </a:solidFill>
              </a:rPr>
              <a:t>Spannungsfeld Erziehungsauftrag-Kindesrechte</a:t>
            </a:r>
          </a:p>
          <a:p>
            <a:pPr>
              <a:defRPr/>
            </a:pPr>
            <a:endParaRPr lang="de-DE" sz="2000" b="1" dirty="0">
              <a:solidFill>
                <a:srgbClr val="003366"/>
              </a:solidFill>
            </a:endParaRPr>
          </a:p>
          <a:p>
            <a:pPr>
              <a:defRPr/>
            </a:pPr>
            <a:r>
              <a:rPr lang="de-DE" sz="2000" dirty="0">
                <a:solidFill>
                  <a:srgbClr val="003366"/>
                </a:solidFill>
              </a:rPr>
              <a:t>Jede Grenzsetzung, sei sie eine pädagogische oder  eine der Gefahrenabwehr/ Aufsichtsverantwortung (Doppelauftrag d. Pädagogik), beinhaltet einen  Eingriff in ein Kindesrecht. Entscheidend ist, ob im  Einzelfall ein </a:t>
            </a:r>
            <a:r>
              <a:rPr lang="de-DE" sz="2000" b="1" dirty="0">
                <a:solidFill>
                  <a:srgbClr val="003366"/>
                </a:solidFill>
              </a:rPr>
              <a:t>Kindesrecht  verletzt</a:t>
            </a:r>
            <a:r>
              <a:rPr lang="de-DE" sz="2000" dirty="0">
                <a:solidFill>
                  <a:srgbClr val="003366"/>
                </a:solidFill>
              </a:rPr>
              <a:t> wird, mithin </a:t>
            </a:r>
            <a:r>
              <a:rPr lang="de-DE" sz="2000" b="1" dirty="0">
                <a:solidFill>
                  <a:srgbClr val="003366"/>
                </a:solidFill>
              </a:rPr>
              <a:t>Machtmissbrauch </a:t>
            </a:r>
            <a:r>
              <a:rPr lang="de-DE" sz="2000" dirty="0">
                <a:solidFill>
                  <a:srgbClr val="003366"/>
                </a:solidFill>
              </a:rPr>
              <a:t>vorliegt: „Gewalt“ im Sinne  des  Gewaltverbots. </a:t>
            </a:r>
          </a:p>
          <a:p>
            <a:pPr marL="457200" indent="-457200">
              <a:defRPr/>
            </a:pPr>
            <a:endParaRPr lang="de-DE" sz="2000" b="1" u="sng" dirty="0">
              <a:solidFill>
                <a:srgbClr val="003366"/>
              </a:solidFill>
            </a:endParaRPr>
          </a:p>
          <a:p>
            <a:pPr marL="358775" indent="-358775"/>
            <a:r>
              <a:rPr lang="de-DE" sz="2000" b="1" dirty="0">
                <a:solidFill>
                  <a:srgbClr val="003366"/>
                </a:solidFill>
              </a:rPr>
              <a:t>Die Frage lautet         </a:t>
            </a:r>
            <a:r>
              <a:rPr lang="de-DE" sz="2000" dirty="0">
                <a:solidFill>
                  <a:srgbClr val="003366"/>
                </a:solidFill>
              </a:rPr>
              <a:t>wird ein Kindesrecht verletzt, liegt Machtmissbrauch vor?</a:t>
            </a:r>
          </a:p>
          <a:p>
            <a:pPr marL="358775" indent="-358775"/>
            <a:endParaRPr lang="de-DE" sz="2000" dirty="0">
              <a:solidFill>
                <a:srgbClr val="003366"/>
              </a:solidFill>
            </a:endParaRPr>
          </a:p>
          <a:p>
            <a:pPr marL="358775" indent="-358775">
              <a:defRPr/>
            </a:pPr>
            <a:r>
              <a:rPr lang="de-DE" sz="2000" b="1" dirty="0">
                <a:solidFill>
                  <a:srgbClr val="003366"/>
                </a:solidFill>
              </a:rPr>
              <a:t>Unterscheiden zwischen    </a:t>
            </a:r>
            <a:r>
              <a:rPr lang="de-DE" sz="2000" dirty="0">
                <a:solidFill>
                  <a:srgbClr val="003366"/>
                </a:solidFill>
              </a:rPr>
              <a:t>Kindesrechtseingriff  und  Kindesrechtsverletzung !</a:t>
            </a:r>
          </a:p>
          <a:p>
            <a:pPr marL="358775" indent="-358775">
              <a:defRPr/>
            </a:pPr>
            <a:r>
              <a:rPr lang="de-DE" sz="2000" dirty="0">
                <a:solidFill>
                  <a:srgbClr val="003366"/>
                </a:solidFill>
              </a:rPr>
              <a:t>  </a:t>
            </a:r>
          </a:p>
          <a:p>
            <a:pPr>
              <a:defRPr/>
            </a:pPr>
            <a:endParaRPr lang="de-DE" sz="2000" dirty="0">
              <a:solidFill>
                <a:srgbClr val="003366"/>
              </a:solidFill>
            </a:endParaRPr>
          </a:p>
          <a:p>
            <a:pPr>
              <a:defRPr/>
            </a:pPr>
            <a:endParaRPr lang="de-DE" sz="2000" b="1" dirty="0">
              <a:solidFill>
                <a:srgbClr val="003366"/>
              </a:solidFill>
            </a:endParaRPr>
          </a:p>
          <a:p>
            <a:pPr>
              <a:defRPr/>
            </a:pPr>
            <a:endParaRPr lang="de-DE" sz="2000" dirty="0">
              <a:solidFill>
                <a:srgbClr val="003366"/>
              </a:solidFill>
            </a:endParaRPr>
          </a:p>
          <a:p>
            <a:pPr>
              <a:defRPr/>
            </a:pPr>
            <a:endParaRPr lang="de-DE" sz="2000" b="1" dirty="0">
              <a:solidFill>
                <a:srgbClr val="003366"/>
              </a:solidFill>
            </a:endParaRPr>
          </a:p>
          <a:p>
            <a:pPr>
              <a:defRPr/>
            </a:pPr>
            <a:endParaRPr lang="de-DE" sz="2000" b="1" dirty="0">
              <a:solidFill>
                <a:srgbClr val="003366"/>
              </a:solidFill>
            </a:endParaRPr>
          </a:p>
          <a:p>
            <a:pPr>
              <a:defRPr/>
            </a:pPr>
            <a:endParaRPr lang="de-DE" sz="2000" b="1" dirty="0">
              <a:solidFill>
                <a:srgbClr val="003366"/>
              </a:solidFill>
            </a:endParaRPr>
          </a:p>
          <a:p>
            <a:pPr>
              <a:defRPr/>
            </a:pPr>
            <a:endParaRPr lang="de-DE" sz="2000" b="1" dirty="0">
              <a:solidFill>
                <a:srgbClr val="003366"/>
              </a:solidFill>
            </a:endParaRPr>
          </a:p>
          <a:p>
            <a:pPr>
              <a:defRPr/>
            </a:pPr>
            <a:endParaRPr lang="de-DE" sz="2000" b="1" dirty="0">
              <a:solidFill>
                <a:srgbClr val="003366"/>
              </a:solidFill>
            </a:endParaRPr>
          </a:p>
          <a:p>
            <a:pPr>
              <a:defRPr/>
            </a:pPr>
            <a:endParaRPr lang="de-DE" sz="2000" b="1" dirty="0">
              <a:solidFill>
                <a:srgbClr val="003366"/>
              </a:solidFill>
            </a:endParaRPr>
          </a:p>
          <a:p>
            <a:pPr>
              <a:defRPr/>
            </a:pPr>
            <a:endParaRPr lang="de-DE" sz="2000" b="1" dirty="0">
              <a:solidFill>
                <a:srgbClr val="003366"/>
              </a:solidFill>
            </a:endParaRPr>
          </a:p>
          <a:p>
            <a:pPr>
              <a:defRPr/>
            </a:pPr>
            <a:endParaRPr lang="de-DE" sz="2000" b="1" dirty="0">
              <a:solidFill>
                <a:srgbClr val="003366"/>
              </a:solidFill>
            </a:endParaRPr>
          </a:p>
        </p:txBody>
      </p:sp>
      <p:cxnSp>
        <p:nvCxnSpPr>
          <p:cNvPr id="3" name="Gerade Verbindung mit Pfeil 2">
            <a:extLst>
              <a:ext uri="{FF2B5EF4-FFF2-40B4-BE49-F238E27FC236}">
                <a16:creationId xmlns:a16="http://schemas.microsoft.com/office/drawing/2014/main" id="{454CA289-E056-4374-B4CF-B4CAF8CC80D3}"/>
              </a:ext>
            </a:extLst>
          </p:cNvPr>
          <p:cNvCxnSpPr/>
          <p:nvPr/>
        </p:nvCxnSpPr>
        <p:spPr>
          <a:xfrm>
            <a:off x="3474711" y="3501008"/>
            <a:ext cx="0" cy="324000"/>
          </a:xfrm>
          <a:prstGeom prst="straightConnector1">
            <a:avLst/>
          </a:prstGeom>
          <a:ln w="50800">
            <a:solidFill>
              <a:srgbClr val="003366"/>
            </a:solidFill>
            <a:tailEnd type="triangle"/>
          </a:ln>
        </p:spPr>
        <p:style>
          <a:lnRef idx="1">
            <a:schemeClr val="accent1"/>
          </a:lnRef>
          <a:fillRef idx="0">
            <a:schemeClr val="accent1"/>
          </a:fillRef>
          <a:effectRef idx="0">
            <a:schemeClr val="accent1"/>
          </a:effectRef>
          <a:fontRef idx="minor">
            <a:schemeClr val="tx1"/>
          </a:fontRef>
        </p:style>
      </p:cxnSp>
      <p:cxnSp>
        <p:nvCxnSpPr>
          <p:cNvPr id="10" name="Gerade Verbindung mit Pfeil 9">
            <a:extLst>
              <a:ext uri="{FF2B5EF4-FFF2-40B4-BE49-F238E27FC236}">
                <a16:creationId xmlns:a16="http://schemas.microsoft.com/office/drawing/2014/main" id="{BB150AD0-0292-43BC-8198-DE0410B171E1}"/>
              </a:ext>
            </a:extLst>
          </p:cNvPr>
          <p:cNvCxnSpPr/>
          <p:nvPr/>
        </p:nvCxnSpPr>
        <p:spPr>
          <a:xfrm>
            <a:off x="3491880" y="5013176"/>
            <a:ext cx="0" cy="324000"/>
          </a:xfrm>
          <a:prstGeom prst="straightConnector1">
            <a:avLst/>
          </a:prstGeom>
          <a:ln w="50800">
            <a:solidFill>
              <a:srgbClr val="003366"/>
            </a:solidFill>
            <a:tailEnd type="triangle"/>
          </a:ln>
        </p:spPr>
        <p:style>
          <a:lnRef idx="1">
            <a:schemeClr val="accent1"/>
          </a:lnRef>
          <a:fillRef idx="0">
            <a:schemeClr val="accent1"/>
          </a:fillRef>
          <a:effectRef idx="0">
            <a:schemeClr val="accent1"/>
          </a:effectRef>
          <a:fontRef idx="minor">
            <a:schemeClr val="tx1"/>
          </a:fontRef>
        </p:style>
      </p:cxnSp>
      <p:cxnSp>
        <p:nvCxnSpPr>
          <p:cNvPr id="11" name="Gerade Verbindung mit Pfeil 10">
            <a:extLst>
              <a:ext uri="{FF2B5EF4-FFF2-40B4-BE49-F238E27FC236}">
                <a16:creationId xmlns:a16="http://schemas.microsoft.com/office/drawing/2014/main" id="{15E33587-1782-4520-BE9A-5BB34E97F7A2}"/>
              </a:ext>
            </a:extLst>
          </p:cNvPr>
          <p:cNvCxnSpPr/>
          <p:nvPr/>
        </p:nvCxnSpPr>
        <p:spPr>
          <a:xfrm>
            <a:off x="3491880" y="5589240"/>
            <a:ext cx="0" cy="324000"/>
          </a:xfrm>
          <a:prstGeom prst="straightConnector1">
            <a:avLst/>
          </a:prstGeom>
          <a:ln w="50800">
            <a:solidFill>
              <a:srgbClr val="003366"/>
            </a:solidFill>
            <a:tailEnd type="triangle"/>
          </a:ln>
        </p:spPr>
        <p:style>
          <a:lnRef idx="1">
            <a:schemeClr val="accent1"/>
          </a:lnRef>
          <a:fillRef idx="0">
            <a:schemeClr val="accent1"/>
          </a:fillRef>
          <a:effectRef idx="0">
            <a:schemeClr val="accent1"/>
          </a:effectRef>
          <a:fontRef idx="minor">
            <a:schemeClr val="tx1"/>
          </a:fontRef>
        </p:style>
      </p:cxnSp>
      <p:pic>
        <p:nvPicPr>
          <p:cNvPr id="2" name="Grafik 1">
            <a:extLst>
              <a:ext uri="{FF2B5EF4-FFF2-40B4-BE49-F238E27FC236}">
                <a16:creationId xmlns:a16="http://schemas.microsoft.com/office/drawing/2014/main" id="{2A8912D6-2852-44A1-ABFF-687DCFA76FA3}"/>
              </a:ext>
            </a:extLst>
          </p:cNvPr>
          <p:cNvPicPr>
            <a:picLocks noChangeAspect="1"/>
          </p:cNvPicPr>
          <p:nvPr/>
        </p:nvPicPr>
        <p:blipFill>
          <a:blip r:embed="rId3"/>
          <a:stretch>
            <a:fillRect/>
          </a:stretch>
        </p:blipFill>
        <p:spPr>
          <a:xfrm>
            <a:off x="-60947" y="-64148"/>
            <a:ext cx="9217068" cy="684000"/>
          </a:xfrm>
          <a:prstGeom prst="rect">
            <a:avLst/>
          </a:prstGeom>
        </p:spPr>
      </p:pic>
    </p:spTree>
    <p:extLst>
      <p:ext uri="{BB962C8B-B14F-4D97-AF65-F5344CB8AC3E}">
        <p14:creationId xmlns:p14="http://schemas.microsoft.com/office/powerpoint/2010/main" val="1290774980"/>
      </p:ext>
    </p:extLst>
  </p:cSld>
  <p:clrMapOvr>
    <a:masterClrMapping/>
  </p:clrMapOvr>
  <p:transition spd="med"/>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hteck 6"/>
          <p:cNvSpPr>
            <a:spLocks noChangeArrowheads="1"/>
          </p:cNvSpPr>
          <p:nvPr/>
        </p:nvSpPr>
        <p:spPr bwMode="auto">
          <a:xfrm>
            <a:off x="2268538" y="4652963"/>
            <a:ext cx="4572000" cy="1754187"/>
          </a:xfrm>
          <a:prstGeom prst="rect">
            <a:avLst/>
          </a:prstGeom>
          <a:noFill/>
          <a:ln w="9525">
            <a:noFill/>
            <a:miter lim="800000"/>
            <a:headEnd/>
            <a:tailEnd/>
          </a:ln>
        </p:spPr>
        <p:txBody>
          <a:bodyPr>
            <a:spAutoFit/>
          </a:bodyPr>
          <a:lstStyle/>
          <a:p>
            <a:pPr marL="812800" indent="-88900">
              <a:tabLst>
                <a:tab pos="8699500" algn="l"/>
              </a:tabLst>
            </a:pPr>
            <a:endParaRPr lang="de-DE">
              <a:solidFill>
                <a:srgbClr val="336699"/>
              </a:solidFill>
            </a:endParaRPr>
          </a:p>
          <a:p>
            <a:pPr marL="812800" indent="-88900">
              <a:tabLst>
                <a:tab pos="8699500" algn="l"/>
              </a:tabLst>
            </a:pPr>
            <a:endParaRPr lang="de-DE">
              <a:solidFill>
                <a:srgbClr val="336699"/>
              </a:solidFill>
            </a:endParaRPr>
          </a:p>
          <a:p>
            <a:pPr marL="812800" indent="-88900">
              <a:tabLst>
                <a:tab pos="8699500" algn="l"/>
              </a:tabLst>
            </a:pPr>
            <a:endParaRPr lang="de-DE">
              <a:solidFill>
                <a:srgbClr val="336699"/>
              </a:solidFill>
            </a:endParaRPr>
          </a:p>
          <a:p>
            <a:pPr marL="812800" indent="-88900">
              <a:tabLst>
                <a:tab pos="8699500" algn="l"/>
              </a:tabLst>
            </a:pPr>
            <a:endParaRPr lang="de-DE">
              <a:solidFill>
                <a:srgbClr val="336699"/>
              </a:solidFill>
            </a:endParaRPr>
          </a:p>
          <a:p>
            <a:pPr marL="812800" indent="-88900">
              <a:tabLst>
                <a:tab pos="8699500" algn="l"/>
              </a:tabLst>
            </a:pPr>
            <a:endParaRPr lang="de-DE">
              <a:solidFill>
                <a:srgbClr val="336699"/>
              </a:solidFill>
            </a:endParaRPr>
          </a:p>
          <a:p>
            <a:pPr marL="812800" indent="-88900">
              <a:tabLst>
                <a:tab pos="8699500" algn="l"/>
              </a:tabLst>
            </a:pPr>
            <a:endParaRPr lang="de-DE"/>
          </a:p>
        </p:txBody>
      </p:sp>
      <p:sp>
        <p:nvSpPr>
          <p:cNvPr id="8" name="Rechteck 7"/>
          <p:cNvSpPr/>
          <p:nvPr/>
        </p:nvSpPr>
        <p:spPr>
          <a:xfrm>
            <a:off x="0" y="17754"/>
            <a:ext cx="9144000" cy="6876000"/>
          </a:xfrm>
          <a:prstGeom prst="rect">
            <a:avLst/>
          </a:prstGeom>
          <a:solidFill>
            <a:schemeClr val="bg1"/>
          </a:solidFill>
          <a:ln w="19050">
            <a:solidFill>
              <a:srgbClr val="003366"/>
            </a:solidFill>
          </a:ln>
        </p:spPr>
        <p:txBody>
          <a:bodyPr>
            <a:spAutoFit/>
          </a:bodyPr>
          <a:lstStyle/>
          <a:p>
            <a:pPr marL="457200" indent="-457200">
              <a:defRPr/>
            </a:pPr>
            <a:endParaRPr lang="de-DE" sz="2000" b="1" dirty="0">
              <a:solidFill>
                <a:srgbClr val="003366"/>
              </a:solidFill>
              <a:effectLst>
                <a:outerShdw blurRad="38100" dist="38100" dir="2700000" algn="tl">
                  <a:srgbClr val="000000">
                    <a:alpha val="43137"/>
                  </a:srgbClr>
                </a:outerShdw>
              </a:effectLst>
            </a:endParaRPr>
          </a:p>
          <a:p>
            <a:pPr marL="457200" indent="-457200">
              <a:defRPr/>
            </a:pPr>
            <a:endParaRPr lang="de-DE" sz="2000" b="1" dirty="0">
              <a:solidFill>
                <a:srgbClr val="003366"/>
              </a:solidFill>
              <a:sym typeface="Symbol"/>
            </a:endParaRPr>
          </a:p>
          <a:p>
            <a:pPr marL="457200" indent="-457200">
              <a:defRPr/>
            </a:pPr>
            <a:endParaRPr lang="de-DE" sz="2000" b="1" dirty="0">
              <a:solidFill>
                <a:srgbClr val="003366"/>
              </a:solidFill>
              <a:sym typeface="Symbol"/>
            </a:endParaRPr>
          </a:p>
          <a:p>
            <a:pPr marL="457200" indent="-457200">
              <a:buFont typeface="Arial" pitchFamily="34" charset="0"/>
              <a:buChar char="•"/>
              <a:defRPr/>
            </a:pPr>
            <a:endParaRPr lang="de-DE" sz="2000" dirty="0">
              <a:solidFill>
                <a:srgbClr val="003366"/>
              </a:solidFill>
            </a:endParaRPr>
          </a:p>
          <a:p>
            <a:pPr marL="457200" indent="-457200">
              <a:defRPr/>
            </a:pPr>
            <a:endParaRPr lang="de-DE" sz="2000" dirty="0">
              <a:solidFill>
                <a:srgbClr val="003366"/>
              </a:solidFill>
            </a:endParaRPr>
          </a:p>
          <a:p>
            <a:pPr marL="457200" indent="-457200">
              <a:defRPr/>
            </a:pPr>
            <a:endParaRPr lang="de-DE" sz="2000" dirty="0">
              <a:solidFill>
                <a:srgbClr val="003366"/>
              </a:solidFill>
            </a:endParaRPr>
          </a:p>
          <a:p>
            <a:pPr marL="457200" indent="-457200">
              <a:defRPr/>
            </a:pPr>
            <a:endParaRPr lang="de-DE" sz="2000" dirty="0">
              <a:solidFill>
                <a:srgbClr val="003366"/>
              </a:solidFill>
            </a:endParaRPr>
          </a:p>
          <a:p>
            <a:pPr marL="457200" indent="-457200">
              <a:buFont typeface="Arial" pitchFamily="34" charset="0"/>
              <a:buChar char="•"/>
              <a:defRPr/>
            </a:pPr>
            <a:endParaRPr lang="de-DE" sz="2000" dirty="0">
              <a:solidFill>
                <a:srgbClr val="003366"/>
              </a:solidFill>
            </a:endParaRPr>
          </a:p>
          <a:p>
            <a:pPr marL="457200" indent="-457200">
              <a:buFont typeface="Arial" pitchFamily="34" charset="0"/>
              <a:buChar char="•"/>
              <a:defRPr/>
            </a:pPr>
            <a:endParaRPr lang="de-DE" sz="2000" dirty="0">
              <a:solidFill>
                <a:srgbClr val="003366"/>
              </a:solidFill>
            </a:endParaRPr>
          </a:p>
          <a:p>
            <a:pPr marL="457200" indent="-457200">
              <a:buFont typeface="Arial" pitchFamily="34" charset="0"/>
              <a:buChar char="•"/>
              <a:defRPr/>
            </a:pPr>
            <a:endParaRPr lang="de-DE" sz="2000" dirty="0">
              <a:solidFill>
                <a:srgbClr val="003366"/>
              </a:solidFill>
            </a:endParaRPr>
          </a:p>
          <a:p>
            <a:pPr marL="457200" indent="-457200">
              <a:buFont typeface="Arial" pitchFamily="34" charset="0"/>
              <a:buChar char="•"/>
              <a:defRPr/>
            </a:pPr>
            <a:endParaRPr lang="de-DE" sz="2000" dirty="0">
              <a:solidFill>
                <a:srgbClr val="003366"/>
              </a:solidFill>
            </a:endParaRPr>
          </a:p>
          <a:p>
            <a:pPr marL="457200" indent="-457200">
              <a:buFont typeface="Arial" pitchFamily="34" charset="0"/>
              <a:buChar char="•"/>
              <a:defRPr/>
            </a:pPr>
            <a:endParaRPr lang="de-DE" sz="2000" dirty="0">
              <a:solidFill>
                <a:srgbClr val="003366"/>
              </a:solidFill>
            </a:endParaRPr>
          </a:p>
          <a:p>
            <a:pPr marL="457200" indent="-457200">
              <a:buFont typeface="Arial" pitchFamily="34" charset="0"/>
              <a:buChar char="•"/>
              <a:defRPr/>
            </a:pPr>
            <a:endParaRPr lang="de-DE" sz="2000" dirty="0">
              <a:solidFill>
                <a:srgbClr val="003366"/>
              </a:solidFill>
            </a:endParaRPr>
          </a:p>
          <a:p>
            <a:pPr marL="457200" indent="-457200">
              <a:defRPr/>
            </a:pPr>
            <a:endParaRPr lang="de-DE" sz="2000" b="1" dirty="0">
              <a:solidFill>
                <a:srgbClr val="003366"/>
              </a:solidFill>
            </a:endParaRPr>
          </a:p>
        </p:txBody>
      </p:sp>
      <p:sp>
        <p:nvSpPr>
          <p:cNvPr id="14" name="Ellipse 13"/>
          <p:cNvSpPr/>
          <p:nvPr/>
        </p:nvSpPr>
        <p:spPr>
          <a:xfrm>
            <a:off x="3275856" y="4941168"/>
            <a:ext cx="144016" cy="288032"/>
          </a:xfrm>
          <a:prstGeom prst="ellipse">
            <a:avLst/>
          </a:prstGeom>
        </p:spPr>
        <p:txBody>
          <a:bodyPr rtlCol="0" anchor="ctr">
            <a:spAutoFit/>
          </a:bodyPr>
          <a:lstStyle/>
          <a:p>
            <a:pPr algn="ctr"/>
            <a:endParaRPr lang="de-DE" sz="2000" b="1" dirty="0">
              <a:solidFill>
                <a:srgbClr val="003366"/>
              </a:solidFill>
            </a:endParaRPr>
          </a:p>
        </p:txBody>
      </p:sp>
      <p:cxnSp>
        <p:nvCxnSpPr>
          <p:cNvPr id="22" name="Gerade Verbindung mit Pfeil 21">
            <a:extLst>
              <a:ext uri="{FF2B5EF4-FFF2-40B4-BE49-F238E27FC236}">
                <a16:creationId xmlns:a16="http://schemas.microsoft.com/office/drawing/2014/main" id="{69F1332C-F082-4F9D-A1E7-CF9ACD8525B2}"/>
              </a:ext>
            </a:extLst>
          </p:cNvPr>
          <p:cNvCxnSpPr/>
          <p:nvPr/>
        </p:nvCxnSpPr>
        <p:spPr>
          <a:xfrm flipH="1">
            <a:off x="559145" y="4581110"/>
            <a:ext cx="360000" cy="0"/>
          </a:xfrm>
          <a:prstGeom prst="straightConnector1">
            <a:avLst/>
          </a:prstGeom>
          <a:ln w="508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23" name="Gerade Verbindung mit Pfeil 22">
            <a:extLst>
              <a:ext uri="{FF2B5EF4-FFF2-40B4-BE49-F238E27FC236}">
                <a16:creationId xmlns:a16="http://schemas.microsoft.com/office/drawing/2014/main" id="{3A8CC2CB-CFF2-4E25-81CE-7ED43AED183F}"/>
              </a:ext>
            </a:extLst>
          </p:cNvPr>
          <p:cNvCxnSpPr/>
          <p:nvPr/>
        </p:nvCxnSpPr>
        <p:spPr>
          <a:xfrm>
            <a:off x="2563981" y="6165304"/>
            <a:ext cx="0" cy="324000"/>
          </a:xfrm>
          <a:prstGeom prst="straightConnector1">
            <a:avLst/>
          </a:prstGeom>
          <a:ln w="508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19" name="Gerade Verbindung mit Pfeil 18">
            <a:extLst>
              <a:ext uri="{FF2B5EF4-FFF2-40B4-BE49-F238E27FC236}">
                <a16:creationId xmlns:a16="http://schemas.microsoft.com/office/drawing/2014/main" id="{10A96248-A55B-4E6B-BD19-059F8AD55FDD}"/>
              </a:ext>
            </a:extLst>
          </p:cNvPr>
          <p:cNvCxnSpPr/>
          <p:nvPr/>
        </p:nvCxnSpPr>
        <p:spPr>
          <a:xfrm>
            <a:off x="4261278" y="4582782"/>
            <a:ext cx="360000" cy="0"/>
          </a:xfrm>
          <a:prstGeom prst="straightConnector1">
            <a:avLst/>
          </a:prstGeom>
          <a:ln w="50800">
            <a:solidFill>
              <a:schemeClr val="bg1"/>
            </a:solidFill>
            <a:tailEnd type="triangle"/>
          </a:ln>
        </p:spPr>
        <p:style>
          <a:lnRef idx="1">
            <a:schemeClr val="accent1"/>
          </a:lnRef>
          <a:fillRef idx="0">
            <a:schemeClr val="accent1"/>
          </a:fillRef>
          <a:effectRef idx="0">
            <a:schemeClr val="accent1"/>
          </a:effectRef>
          <a:fontRef idx="minor">
            <a:schemeClr val="tx1"/>
          </a:fontRef>
        </p:style>
      </p:cxnSp>
      <p:pic>
        <p:nvPicPr>
          <p:cNvPr id="3" name="Grafik 2">
            <a:extLst>
              <a:ext uri="{FF2B5EF4-FFF2-40B4-BE49-F238E27FC236}">
                <a16:creationId xmlns:a16="http://schemas.microsoft.com/office/drawing/2014/main" id="{6DEC0A1D-993E-4B11-A85D-CA9737C93C1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18" y="622975"/>
            <a:ext cx="9180000" cy="6287986"/>
          </a:xfrm>
          <a:prstGeom prst="rect">
            <a:avLst/>
          </a:prstGeom>
        </p:spPr>
      </p:pic>
      <p:pic>
        <p:nvPicPr>
          <p:cNvPr id="5" name="Grafik 4">
            <a:extLst>
              <a:ext uri="{FF2B5EF4-FFF2-40B4-BE49-F238E27FC236}">
                <a16:creationId xmlns:a16="http://schemas.microsoft.com/office/drawing/2014/main" id="{CBCE12BF-0441-46B0-9B86-E5D999E55AEF}"/>
              </a:ext>
            </a:extLst>
          </p:cNvPr>
          <p:cNvPicPr>
            <a:picLocks noChangeAspect="1"/>
          </p:cNvPicPr>
          <p:nvPr/>
        </p:nvPicPr>
        <p:blipFill>
          <a:blip r:embed="rId4"/>
          <a:stretch>
            <a:fillRect/>
          </a:stretch>
        </p:blipFill>
        <p:spPr>
          <a:xfrm>
            <a:off x="-40918" y="0"/>
            <a:ext cx="9225836" cy="683381"/>
          </a:xfrm>
          <a:prstGeom prst="rect">
            <a:avLst/>
          </a:prstGeom>
        </p:spPr>
      </p:pic>
    </p:spTree>
    <p:extLst>
      <p:ext uri="{BB962C8B-B14F-4D97-AF65-F5344CB8AC3E}">
        <p14:creationId xmlns:p14="http://schemas.microsoft.com/office/powerpoint/2010/main" val="1600509749"/>
      </p:ext>
    </p:extLst>
  </p:cSld>
  <p:clrMapOvr>
    <a:masterClrMapping/>
  </p:clrMapOvr>
  <p:transition spd="med"/>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hteck 6"/>
          <p:cNvSpPr>
            <a:spLocks noChangeArrowheads="1"/>
          </p:cNvSpPr>
          <p:nvPr/>
        </p:nvSpPr>
        <p:spPr bwMode="auto">
          <a:xfrm>
            <a:off x="2268538" y="4652963"/>
            <a:ext cx="4572000" cy="1754187"/>
          </a:xfrm>
          <a:prstGeom prst="rect">
            <a:avLst/>
          </a:prstGeom>
          <a:noFill/>
          <a:ln w="9525">
            <a:noFill/>
            <a:miter lim="800000"/>
            <a:headEnd/>
            <a:tailEnd/>
          </a:ln>
        </p:spPr>
        <p:txBody>
          <a:bodyPr>
            <a:spAutoFit/>
          </a:bodyPr>
          <a:lstStyle/>
          <a:p>
            <a:pPr marL="812800" indent="-88900">
              <a:tabLst>
                <a:tab pos="8699500" algn="l"/>
              </a:tabLst>
            </a:pPr>
            <a:endParaRPr lang="de-DE">
              <a:solidFill>
                <a:srgbClr val="336699"/>
              </a:solidFill>
            </a:endParaRPr>
          </a:p>
          <a:p>
            <a:pPr marL="812800" indent="-88900">
              <a:tabLst>
                <a:tab pos="8699500" algn="l"/>
              </a:tabLst>
            </a:pPr>
            <a:endParaRPr lang="de-DE">
              <a:solidFill>
                <a:srgbClr val="336699"/>
              </a:solidFill>
            </a:endParaRPr>
          </a:p>
          <a:p>
            <a:pPr marL="812800" indent="-88900">
              <a:tabLst>
                <a:tab pos="8699500" algn="l"/>
              </a:tabLst>
            </a:pPr>
            <a:endParaRPr lang="de-DE">
              <a:solidFill>
                <a:srgbClr val="336699"/>
              </a:solidFill>
            </a:endParaRPr>
          </a:p>
          <a:p>
            <a:pPr marL="812800" indent="-88900">
              <a:tabLst>
                <a:tab pos="8699500" algn="l"/>
              </a:tabLst>
            </a:pPr>
            <a:endParaRPr lang="de-DE">
              <a:solidFill>
                <a:srgbClr val="336699"/>
              </a:solidFill>
            </a:endParaRPr>
          </a:p>
          <a:p>
            <a:pPr marL="812800" indent="-88900">
              <a:tabLst>
                <a:tab pos="8699500" algn="l"/>
              </a:tabLst>
            </a:pPr>
            <a:endParaRPr lang="de-DE">
              <a:solidFill>
                <a:srgbClr val="336699"/>
              </a:solidFill>
            </a:endParaRPr>
          </a:p>
          <a:p>
            <a:pPr marL="812800" indent="-88900">
              <a:tabLst>
                <a:tab pos="8699500" algn="l"/>
              </a:tabLst>
            </a:pPr>
            <a:endParaRPr lang="de-DE"/>
          </a:p>
        </p:txBody>
      </p:sp>
      <p:sp>
        <p:nvSpPr>
          <p:cNvPr id="9" name="Rechteck 8"/>
          <p:cNvSpPr/>
          <p:nvPr/>
        </p:nvSpPr>
        <p:spPr>
          <a:xfrm>
            <a:off x="0" y="486000"/>
            <a:ext cx="9108000" cy="6336000"/>
          </a:xfrm>
          <a:prstGeom prst="rect">
            <a:avLst/>
          </a:prstGeom>
          <a:solidFill>
            <a:schemeClr val="bg1"/>
          </a:solidFill>
          <a:ln w="63500">
            <a:noFill/>
          </a:ln>
        </p:spPr>
        <p:txBody>
          <a:bodyPr>
            <a:spAutoFit/>
          </a:bodyPr>
          <a:lstStyle/>
          <a:p>
            <a:pPr>
              <a:defRPr/>
            </a:pPr>
            <a:endParaRPr lang="de-DE" sz="2000" b="1" dirty="0">
              <a:solidFill>
                <a:srgbClr val="003366"/>
              </a:solidFill>
            </a:endParaRPr>
          </a:p>
          <a:p>
            <a:endParaRPr lang="de-DE" sz="2000" dirty="0">
              <a:solidFill>
                <a:srgbClr val="003366"/>
              </a:solidFill>
            </a:endParaRPr>
          </a:p>
          <a:p>
            <a:endParaRPr lang="de-DE" sz="2000" dirty="0">
              <a:solidFill>
                <a:srgbClr val="003366"/>
              </a:solidFill>
            </a:endParaRPr>
          </a:p>
          <a:p>
            <a:endParaRPr lang="de-DE" sz="2000" dirty="0">
              <a:solidFill>
                <a:srgbClr val="003366"/>
              </a:solidFill>
            </a:endParaRPr>
          </a:p>
          <a:p>
            <a:endParaRPr lang="de-DE" sz="2000" dirty="0">
              <a:solidFill>
                <a:srgbClr val="003366"/>
              </a:solidFill>
            </a:endParaRPr>
          </a:p>
          <a:p>
            <a:endParaRPr lang="de-DE" sz="2000" dirty="0">
              <a:solidFill>
                <a:srgbClr val="003366"/>
              </a:solidFill>
            </a:endParaRPr>
          </a:p>
          <a:p>
            <a:endParaRPr lang="de-DE" sz="2000" dirty="0">
              <a:solidFill>
                <a:srgbClr val="003366"/>
              </a:solidFill>
            </a:endParaRPr>
          </a:p>
          <a:p>
            <a:endParaRPr lang="de-DE" sz="2000" dirty="0">
              <a:solidFill>
                <a:srgbClr val="003366"/>
              </a:solidFill>
            </a:endParaRPr>
          </a:p>
          <a:p>
            <a:endParaRPr lang="de-DE" sz="2000" dirty="0">
              <a:solidFill>
                <a:srgbClr val="003366"/>
              </a:solidFill>
            </a:endParaRPr>
          </a:p>
          <a:p>
            <a:endParaRPr lang="de-DE" sz="2000" dirty="0">
              <a:solidFill>
                <a:srgbClr val="003366"/>
              </a:solidFill>
            </a:endParaRPr>
          </a:p>
          <a:p>
            <a:endParaRPr lang="de-DE" sz="2000" dirty="0">
              <a:solidFill>
                <a:srgbClr val="003366"/>
              </a:solidFill>
            </a:endParaRPr>
          </a:p>
          <a:p>
            <a:endParaRPr lang="de-DE" sz="2000" dirty="0">
              <a:solidFill>
                <a:srgbClr val="003366"/>
              </a:solidFill>
            </a:endParaRPr>
          </a:p>
          <a:p>
            <a:endParaRPr lang="de-DE" sz="2000" dirty="0">
              <a:solidFill>
                <a:srgbClr val="003366"/>
              </a:solidFill>
            </a:endParaRPr>
          </a:p>
          <a:p>
            <a:endParaRPr lang="de-DE" sz="2000" dirty="0">
              <a:solidFill>
                <a:srgbClr val="003366"/>
              </a:solidFill>
            </a:endParaRPr>
          </a:p>
          <a:p>
            <a:endParaRPr lang="de-DE" sz="2000" dirty="0">
              <a:solidFill>
                <a:srgbClr val="003366"/>
              </a:solidFill>
            </a:endParaRPr>
          </a:p>
          <a:p>
            <a:endParaRPr lang="de-DE" sz="2000" dirty="0">
              <a:solidFill>
                <a:srgbClr val="003366"/>
              </a:solidFill>
            </a:endParaRPr>
          </a:p>
          <a:p>
            <a:endParaRPr lang="de-DE" sz="2000" dirty="0">
              <a:solidFill>
                <a:srgbClr val="003366"/>
              </a:solidFill>
            </a:endParaRPr>
          </a:p>
          <a:p>
            <a:endParaRPr lang="de-DE" sz="2000" dirty="0">
              <a:solidFill>
                <a:srgbClr val="003366"/>
              </a:solidFill>
            </a:endParaRPr>
          </a:p>
          <a:p>
            <a:endParaRPr lang="de-DE" sz="2000" dirty="0">
              <a:solidFill>
                <a:srgbClr val="003366"/>
              </a:solidFill>
            </a:endParaRPr>
          </a:p>
          <a:p>
            <a:endParaRPr lang="de-DE" sz="2000" dirty="0">
              <a:solidFill>
                <a:srgbClr val="003366"/>
              </a:solidFill>
            </a:endParaRPr>
          </a:p>
          <a:p>
            <a:pPr>
              <a:defRPr/>
            </a:pPr>
            <a:endParaRPr lang="de-DE" sz="2000" dirty="0">
              <a:solidFill>
                <a:srgbClr val="003366"/>
              </a:solidFill>
            </a:endParaRPr>
          </a:p>
        </p:txBody>
      </p:sp>
      <p:sp>
        <p:nvSpPr>
          <p:cNvPr id="7" name="Rechteck 6">
            <a:extLst>
              <a:ext uri="{FF2B5EF4-FFF2-40B4-BE49-F238E27FC236}">
                <a16:creationId xmlns:a16="http://schemas.microsoft.com/office/drawing/2014/main" id="{606F2322-2311-41D3-8D5A-DFBEC00812DD}"/>
              </a:ext>
            </a:extLst>
          </p:cNvPr>
          <p:cNvSpPr>
            <a:spLocks noChangeArrowheads="1"/>
          </p:cNvSpPr>
          <p:nvPr/>
        </p:nvSpPr>
        <p:spPr bwMode="auto">
          <a:xfrm>
            <a:off x="-18000" y="26629"/>
            <a:ext cx="9144000" cy="461665"/>
          </a:xfrm>
          <a:prstGeom prst="rect">
            <a:avLst/>
          </a:prstGeom>
          <a:solidFill>
            <a:srgbClr val="B2B2B2"/>
          </a:solidFill>
          <a:ln w="63500">
            <a:solidFill>
              <a:srgbClr val="003366"/>
            </a:solidFill>
            <a:miter lim="800000"/>
            <a:headEnd/>
            <a:tailEnd/>
          </a:ln>
        </p:spPr>
        <p:txBody>
          <a:bodyPr wrap="square">
            <a:spAutoFit/>
          </a:bodyPr>
          <a:lstStyle/>
          <a:p>
            <a:r>
              <a:rPr lang="de-DE" sz="2400" b="1" dirty="0">
                <a:solidFill>
                  <a:srgbClr val="003366"/>
                </a:solidFill>
                <a:effectLst>
                  <a:outerShdw blurRad="38100" dist="38100" dir="2700000" algn="tl">
                    <a:srgbClr val="000000">
                      <a:alpha val="43137"/>
                    </a:srgbClr>
                  </a:outerShdw>
                </a:effectLst>
              </a:rPr>
              <a:t>II</a:t>
            </a:r>
            <a:r>
              <a:rPr lang="de-DE" sz="2400" b="1" dirty="0">
                <a:solidFill>
                  <a:srgbClr val="003366"/>
                </a:solidFill>
                <a:effectLst>
                  <a:outerShdw blurRad="38100" dist="38100" dir="2700000" algn="tl">
                    <a:srgbClr val="000000">
                      <a:alpha val="43137"/>
                    </a:srgbClr>
                  </a:outerShdw>
                </a:effectLst>
                <a:sym typeface="Symbol"/>
              </a:rPr>
              <a:t>. Problemlösung    </a:t>
            </a:r>
            <a:r>
              <a:rPr lang="de-DE" sz="2400" b="1" dirty="0">
                <a:solidFill>
                  <a:srgbClr val="003366"/>
                </a:solidFill>
                <a:sym typeface="Symbol"/>
              </a:rPr>
              <a:t>3. Prüfschemata zulässige Macht</a:t>
            </a:r>
            <a:endParaRPr lang="de-DE" sz="2400" b="1" i="1" dirty="0">
              <a:solidFill>
                <a:srgbClr val="003366"/>
              </a:solidFill>
            </a:endParaRPr>
          </a:p>
        </p:txBody>
      </p:sp>
      <p:pic>
        <p:nvPicPr>
          <p:cNvPr id="2" name="Grafik 1">
            <a:extLst>
              <a:ext uri="{FF2B5EF4-FFF2-40B4-BE49-F238E27FC236}">
                <a16:creationId xmlns:a16="http://schemas.microsoft.com/office/drawing/2014/main" id="{B7A904E4-1616-47FF-83F9-03B4CD789B7B}"/>
              </a:ext>
            </a:extLst>
          </p:cNvPr>
          <p:cNvPicPr>
            <a:picLocks noChangeAspect="1"/>
          </p:cNvPicPr>
          <p:nvPr/>
        </p:nvPicPr>
        <p:blipFill>
          <a:blip r:embed="rId3"/>
          <a:stretch>
            <a:fillRect/>
          </a:stretch>
        </p:blipFill>
        <p:spPr>
          <a:xfrm>
            <a:off x="-18000" y="450850"/>
            <a:ext cx="9161999" cy="6407149"/>
          </a:xfrm>
          <a:prstGeom prst="rect">
            <a:avLst/>
          </a:prstGeom>
        </p:spPr>
      </p:pic>
    </p:spTree>
    <p:extLst>
      <p:ext uri="{BB962C8B-B14F-4D97-AF65-F5344CB8AC3E}">
        <p14:creationId xmlns:p14="http://schemas.microsoft.com/office/powerpoint/2010/main" val="3589885641"/>
      </p:ext>
    </p:extLst>
  </p:cSld>
  <p:clrMapOvr>
    <a:masterClrMapping/>
  </p:clrMapOvr>
  <p:transition spd="med"/>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hteck 6"/>
          <p:cNvSpPr>
            <a:spLocks noChangeArrowheads="1"/>
          </p:cNvSpPr>
          <p:nvPr/>
        </p:nvSpPr>
        <p:spPr bwMode="auto">
          <a:xfrm>
            <a:off x="2268538" y="4652963"/>
            <a:ext cx="4572000" cy="1754187"/>
          </a:xfrm>
          <a:prstGeom prst="rect">
            <a:avLst/>
          </a:prstGeom>
          <a:noFill/>
          <a:ln w="9525">
            <a:noFill/>
            <a:miter lim="800000"/>
            <a:headEnd/>
            <a:tailEnd/>
          </a:ln>
        </p:spPr>
        <p:txBody>
          <a:bodyPr>
            <a:spAutoFit/>
          </a:bodyPr>
          <a:lstStyle/>
          <a:p>
            <a:pPr marL="812800" indent="-88900">
              <a:tabLst>
                <a:tab pos="8699500" algn="l"/>
              </a:tabLst>
            </a:pPr>
            <a:endParaRPr lang="de-DE">
              <a:solidFill>
                <a:srgbClr val="336699"/>
              </a:solidFill>
            </a:endParaRPr>
          </a:p>
          <a:p>
            <a:pPr marL="812800" indent="-88900">
              <a:tabLst>
                <a:tab pos="8699500" algn="l"/>
              </a:tabLst>
            </a:pPr>
            <a:endParaRPr lang="de-DE">
              <a:solidFill>
                <a:srgbClr val="336699"/>
              </a:solidFill>
            </a:endParaRPr>
          </a:p>
          <a:p>
            <a:pPr marL="812800" indent="-88900">
              <a:tabLst>
                <a:tab pos="8699500" algn="l"/>
              </a:tabLst>
            </a:pPr>
            <a:endParaRPr lang="de-DE">
              <a:solidFill>
                <a:srgbClr val="336699"/>
              </a:solidFill>
            </a:endParaRPr>
          </a:p>
          <a:p>
            <a:pPr marL="812800" indent="-88900">
              <a:tabLst>
                <a:tab pos="8699500" algn="l"/>
              </a:tabLst>
            </a:pPr>
            <a:endParaRPr lang="de-DE">
              <a:solidFill>
                <a:srgbClr val="336699"/>
              </a:solidFill>
            </a:endParaRPr>
          </a:p>
          <a:p>
            <a:pPr marL="812800" indent="-88900">
              <a:tabLst>
                <a:tab pos="8699500" algn="l"/>
              </a:tabLst>
            </a:pPr>
            <a:endParaRPr lang="de-DE">
              <a:solidFill>
                <a:srgbClr val="336699"/>
              </a:solidFill>
            </a:endParaRPr>
          </a:p>
          <a:p>
            <a:pPr marL="812800" indent="-88900">
              <a:tabLst>
                <a:tab pos="8699500" algn="l"/>
              </a:tabLst>
            </a:pPr>
            <a:endParaRPr lang="de-DE"/>
          </a:p>
        </p:txBody>
      </p:sp>
      <p:sp>
        <p:nvSpPr>
          <p:cNvPr id="9" name="Rechteck 8"/>
          <p:cNvSpPr/>
          <p:nvPr/>
        </p:nvSpPr>
        <p:spPr>
          <a:xfrm>
            <a:off x="0" y="486000"/>
            <a:ext cx="9108000" cy="6336000"/>
          </a:xfrm>
          <a:prstGeom prst="rect">
            <a:avLst/>
          </a:prstGeom>
          <a:solidFill>
            <a:schemeClr val="bg1"/>
          </a:solidFill>
          <a:ln w="63500">
            <a:noFill/>
          </a:ln>
        </p:spPr>
        <p:txBody>
          <a:bodyPr>
            <a:spAutoFit/>
          </a:bodyPr>
          <a:lstStyle/>
          <a:p>
            <a:pPr>
              <a:defRPr/>
            </a:pPr>
            <a:endParaRPr lang="de-DE" sz="2000" b="1" dirty="0">
              <a:solidFill>
                <a:srgbClr val="003366"/>
              </a:solidFill>
            </a:endParaRPr>
          </a:p>
          <a:p>
            <a:endParaRPr lang="de-DE" sz="2000" dirty="0">
              <a:solidFill>
                <a:srgbClr val="003366"/>
              </a:solidFill>
            </a:endParaRPr>
          </a:p>
          <a:p>
            <a:endParaRPr lang="de-DE" sz="2000" dirty="0">
              <a:solidFill>
                <a:srgbClr val="003366"/>
              </a:solidFill>
            </a:endParaRPr>
          </a:p>
          <a:p>
            <a:endParaRPr lang="de-DE" sz="2000" dirty="0">
              <a:solidFill>
                <a:srgbClr val="003366"/>
              </a:solidFill>
            </a:endParaRPr>
          </a:p>
          <a:p>
            <a:endParaRPr lang="de-DE" sz="2000" dirty="0">
              <a:solidFill>
                <a:srgbClr val="003366"/>
              </a:solidFill>
            </a:endParaRPr>
          </a:p>
          <a:p>
            <a:endParaRPr lang="de-DE" sz="2000" dirty="0">
              <a:solidFill>
                <a:srgbClr val="003366"/>
              </a:solidFill>
            </a:endParaRPr>
          </a:p>
          <a:p>
            <a:endParaRPr lang="de-DE" sz="2000" dirty="0">
              <a:solidFill>
                <a:srgbClr val="003366"/>
              </a:solidFill>
            </a:endParaRPr>
          </a:p>
          <a:p>
            <a:endParaRPr lang="de-DE" sz="2000" dirty="0">
              <a:solidFill>
                <a:srgbClr val="003366"/>
              </a:solidFill>
            </a:endParaRPr>
          </a:p>
          <a:p>
            <a:endParaRPr lang="de-DE" sz="2000" dirty="0">
              <a:solidFill>
                <a:srgbClr val="003366"/>
              </a:solidFill>
            </a:endParaRPr>
          </a:p>
          <a:p>
            <a:endParaRPr lang="de-DE" sz="2000" dirty="0">
              <a:solidFill>
                <a:srgbClr val="003366"/>
              </a:solidFill>
            </a:endParaRPr>
          </a:p>
          <a:p>
            <a:endParaRPr lang="de-DE" sz="2000" dirty="0">
              <a:solidFill>
                <a:srgbClr val="003366"/>
              </a:solidFill>
            </a:endParaRPr>
          </a:p>
          <a:p>
            <a:endParaRPr lang="de-DE" sz="2000" dirty="0">
              <a:solidFill>
                <a:srgbClr val="003366"/>
              </a:solidFill>
            </a:endParaRPr>
          </a:p>
          <a:p>
            <a:endParaRPr lang="de-DE" sz="2000" dirty="0">
              <a:solidFill>
                <a:srgbClr val="003366"/>
              </a:solidFill>
            </a:endParaRPr>
          </a:p>
          <a:p>
            <a:endParaRPr lang="de-DE" sz="2000" dirty="0">
              <a:solidFill>
                <a:srgbClr val="003366"/>
              </a:solidFill>
            </a:endParaRPr>
          </a:p>
          <a:p>
            <a:endParaRPr lang="de-DE" sz="2000" dirty="0">
              <a:solidFill>
                <a:srgbClr val="003366"/>
              </a:solidFill>
            </a:endParaRPr>
          </a:p>
          <a:p>
            <a:endParaRPr lang="de-DE" sz="2000" dirty="0">
              <a:solidFill>
                <a:srgbClr val="003366"/>
              </a:solidFill>
            </a:endParaRPr>
          </a:p>
          <a:p>
            <a:endParaRPr lang="de-DE" sz="2000" dirty="0">
              <a:solidFill>
                <a:srgbClr val="003366"/>
              </a:solidFill>
            </a:endParaRPr>
          </a:p>
          <a:p>
            <a:endParaRPr lang="de-DE" sz="2000" dirty="0">
              <a:solidFill>
                <a:srgbClr val="003366"/>
              </a:solidFill>
            </a:endParaRPr>
          </a:p>
          <a:p>
            <a:endParaRPr lang="de-DE" sz="2000" dirty="0">
              <a:solidFill>
                <a:srgbClr val="003366"/>
              </a:solidFill>
            </a:endParaRPr>
          </a:p>
          <a:p>
            <a:endParaRPr lang="de-DE" sz="2000" dirty="0">
              <a:solidFill>
                <a:srgbClr val="003366"/>
              </a:solidFill>
            </a:endParaRPr>
          </a:p>
          <a:p>
            <a:pPr>
              <a:defRPr/>
            </a:pPr>
            <a:endParaRPr lang="de-DE" sz="2000" dirty="0">
              <a:solidFill>
                <a:srgbClr val="003366"/>
              </a:solidFill>
            </a:endParaRPr>
          </a:p>
        </p:txBody>
      </p:sp>
      <p:sp>
        <p:nvSpPr>
          <p:cNvPr id="7" name="Rechteck 6">
            <a:extLst>
              <a:ext uri="{FF2B5EF4-FFF2-40B4-BE49-F238E27FC236}">
                <a16:creationId xmlns:a16="http://schemas.microsoft.com/office/drawing/2014/main" id="{606F2322-2311-41D3-8D5A-DFBEC00812DD}"/>
              </a:ext>
            </a:extLst>
          </p:cNvPr>
          <p:cNvSpPr>
            <a:spLocks noChangeArrowheads="1"/>
          </p:cNvSpPr>
          <p:nvPr/>
        </p:nvSpPr>
        <p:spPr bwMode="auto">
          <a:xfrm>
            <a:off x="-18000" y="26629"/>
            <a:ext cx="9144000" cy="461665"/>
          </a:xfrm>
          <a:prstGeom prst="rect">
            <a:avLst/>
          </a:prstGeom>
          <a:solidFill>
            <a:srgbClr val="B2B2B2"/>
          </a:solidFill>
          <a:ln w="63500">
            <a:solidFill>
              <a:srgbClr val="003366"/>
            </a:solidFill>
            <a:miter lim="800000"/>
            <a:headEnd/>
            <a:tailEnd/>
          </a:ln>
        </p:spPr>
        <p:txBody>
          <a:bodyPr wrap="square">
            <a:spAutoFit/>
          </a:bodyPr>
          <a:lstStyle/>
          <a:p>
            <a:r>
              <a:rPr lang="de-DE" sz="2400" b="1" dirty="0">
                <a:solidFill>
                  <a:srgbClr val="003366"/>
                </a:solidFill>
                <a:effectLst>
                  <a:outerShdw blurRad="38100" dist="38100" dir="2700000" algn="tl">
                    <a:srgbClr val="000000">
                      <a:alpha val="43137"/>
                    </a:srgbClr>
                  </a:outerShdw>
                </a:effectLst>
              </a:rPr>
              <a:t>II</a:t>
            </a:r>
            <a:r>
              <a:rPr lang="de-DE" sz="2400" b="1" dirty="0">
                <a:solidFill>
                  <a:srgbClr val="003366"/>
                </a:solidFill>
                <a:effectLst>
                  <a:outerShdw blurRad="38100" dist="38100" dir="2700000" algn="tl">
                    <a:srgbClr val="000000">
                      <a:alpha val="43137"/>
                    </a:srgbClr>
                  </a:outerShdw>
                </a:effectLst>
                <a:sym typeface="Symbol"/>
              </a:rPr>
              <a:t>. Problemlösung    </a:t>
            </a:r>
            <a:r>
              <a:rPr lang="de-DE" sz="2400" b="1" dirty="0">
                <a:solidFill>
                  <a:srgbClr val="003366"/>
                </a:solidFill>
                <a:sym typeface="Symbol"/>
              </a:rPr>
              <a:t>3. Prüfschemata zulässige Macht</a:t>
            </a:r>
            <a:endParaRPr lang="de-DE" sz="2400" b="1" i="1" dirty="0">
              <a:solidFill>
                <a:srgbClr val="003366"/>
              </a:solidFill>
            </a:endParaRPr>
          </a:p>
        </p:txBody>
      </p:sp>
      <p:pic>
        <p:nvPicPr>
          <p:cNvPr id="3" name="Grafik 2">
            <a:extLst>
              <a:ext uri="{FF2B5EF4-FFF2-40B4-BE49-F238E27FC236}">
                <a16:creationId xmlns:a16="http://schemas.microsoft.com/office/drawing/2014/main" id="{31A2BCDC-7BF8-44F0-8F41-87B16907AB0D}"/>
              </a:ext>
            </a:extLst>
          </p:cNvPr>
          <p:cNvPicPr>
            <a:picLocks noChangeAspect="1"/>
          </p:cNvPicPr>
          <p:nvPr/>
        </p:nvPicPr>
        <p:blipFill>
          <a:blip r:embed="rId3"/>
          <a:stretch>
            <a:fillRect/>
          </a:stretch>
        </p:blipFill>
        <p:spPr>
          <a:xfrm>
            <a:off x="-18000" y="486000"/>
            <a:ext cx="9162000" cy="6371999"/>
          </a:xfrm>
          <a:prstGeom prst="rect">
            <a:avLst/>
          </a:prstGeom>
        </p:spPr>
      </p:pic>
    </p:spTree>
    <p:extLst>
      <p:ext uri="{BB962C8B-B14F-4D97-AF65-F5344CB8AC3E}">
        <p14:creationId xmlns:p14="http://schemas.microsoft.com/office/powerpoint/2010/main" val="1303305297"/>
      </p:ext>
    </p:extLst>
  </p:cSld>
  <p:clrMapOvr>
    <a:masterClrMapping/>
  </p:clrMapOvr>
  <p:transition spd="med"/>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hteck 4"/>
          <p:cNvSpPr/>
          <p:nvPr/>
        </p:nvSpPr>
        <p:spPr>
          <a:xfrm>
            <a:off x="0" y="461660"/>
            <a:ext cx="9144000" cy="6372000"/>
          </a:xfrm>
          <a:prstGeom prst="rect">
            <a:avLst/>
          </a:prstGeom>
          <a:solidFill>
            <a:schemeClr val="bg1"/>
          </a:solidFill>
          <a:ln w="63500">
            <a:solidFill>
              <a:srgbClr val="003366"/>
            </a:solidFill>
          </a:ln>
        </p:spPr>
        <p:txBody>
          <a:bodyPr>
            <a:spAutoFit/>
          </a:bodyPr>
          <a:lstStyle/>
          <a:p>
            <a:pPr marL="457200" indent="-457200">
              <a:defRPr/>
            </a:pPr>
            <a:endParaRPr lang="de-DE" sz="2000" b="1" dirty="0">
              <a:solidFill>
                <a:srgbClr val="003366"/>
              </a:solidFill>
              <a:sym typeface="Symbol"/>
            </a:endParaRPr>
          </a:p>
          <a:p>
            <a:pPr marL="457200" indent="-457200" algn="ctr">
              <a:defRPr/>
            </a:pPr>
            <a:endParaRPr lang="de-DE" sz="2000" b="1" dirty="0">
              <a:solidFill>
                <a:srgbClr val="003366"/>
              </a:solidFill>
              <a:sym typeface="Symbol"/>
            </a:endParaRPr>
          </a:p>
          <a:p>
            <a:pPr marL="457200" indent="-457200" algn="ctr">
              <a:defRPr/>
            </a:pPr>
            <a:endParaRPr lang="de-DE" sz="2000" b="1" dirty="0">
              <a:solidFill>
                <a:srgbClr val="003366"/>
              </a:solidFill>
              <a:sym typeface="Symbol"/>
            </a:endParaRPr>
          </a:p>
          <a:p>
            <a:pPr marL="457200" indent="-457200" algn="ctr">
              <a:defRPr/>
            </a:pPr>
            <a:r>
              <a:rPr lang="de-DE" sz="2000" b="1" dirty="0">
                <a:solidFill>
                  <a:srgbClr val="003366"/>
                </a:solidFill>
                <a:sym typeface="Symbol"/>
              </a:rPr>
              <a:t>3.1 Fachlich begründbares/ legitimes Verhalten / Frage 1</a:t>
            </a:r>
          </a:p>
          <a:p>
            <a:pPr marL="457200" indent="-457200" algn="ctr">
              <a:defRPr/>
            </a:pPr>
            <a:endParaRPr lang="de-DE" sz="2000" b="1" dirty="0">
              <a:solidFill>
                <a:srgbClr val="003366"/>
              </a:solidFill>
              <a:sym typeface="Symbol"/>
            </a:endParaRPr>
          </a:p>
          <a:p>
            <a:pPr marL="457200" indent="-457200">
              <a:defRPr/>
            </a:pPr>
            <a:r>
              <a:rPr lang="de-DE" sz="2000" dirty="0">
                <a:solidFill>
                  <a:srgbClr val="003366"/>
                </a:solidFill>
                <a:sym typeface="Symbol"/>
              </a:rPr>
              <a:t>Es</a:t>
            </a:r>
            <a:r>
              <a:rPr lang="de-DE" sz="2000" b="1" dirty="0">
                <a:solidFill>
                  <a:srgbClr val="003366"/>
                </a:solidFill>
                <a:sym typeface="Symbol"/>
              </a:rPr>
              <a:t> </a:t>
            </a:r>
            <a:r>
              <a:rPr lang="de-DE" sz="2000" dirty="0">
                <a:solidFill>
                  <a:srgbClr val="003366"/>
                </a:solidFill>
                <a:sym typeface="Symbol"/>
              </a:rPr>
              <a:t>geht um die vorrangige fachliche Frage, ob </a:t>
            </a:r>
            <a:r>
              <a:rPr lang="de-DE" sz="2000" dirty="0" err="1">
                <a:solidFill>
                  <a:srgbClr val="003366"/>
                </a:solidFill>
                <a:sym typeface="Symbol"/>
              </a:rPr>
              <a:t>d.Verhalten</a:t>
            </a:r>
            <a:r>
              <a:rPr lang="de-DE" sz="2000" dirty="0">
                <a:solidFill>
                  <a:srgbClr val="003366"/>
                </a:solidFill>
                <a:sym typeface="Symbol"/>
              </a:rPr>
              <a:t> fachlich begründbar </a:t>
            </a:r>
          </a:p>
          <a:p>
            <a:pPr marL="457200" indent="-457200">
              <a:defRPr/>
            </a:pPr>
            <a:r>
              <a:rPr lang="de-DE" sz="2000" dirty="0">
                <a:solidFill>
                  <a:srgbClr val="003366"/>
                </a:solidFill>
                <a:sym typeface="Symbol"/>
              </a:rPr>
              <a:t>ist, mithin  legitim.</a:t>
            </a:r>
          </a:p>
          <a:p>
            <a:pPr marL="457200" indent="-457200">
              <a:defRPr/>
            </a:pPr>
            <a:r>
              <a:rPr lang="de-DE" sz="2000" dirty="0">
                <a:solidFill>
                  <a:srgbClr val="003366"/>
                </a:solidFill>
                <a:sym typeface="Symbol"/>
              </a:rPr>
              <a:t>Falls Verhalten fachlich nicht begründbar/ illegitim ist, ist es rechtswidrig, es sei </a:t>
            </a:r>
          </a:p>
          <a:p>
            <a:pPr marL="457200" indent="-457200">
              <a:defRPr/>
            </a:pPr>
            <a:r>
              <a:rPr lang="de-DE" sz="2000" dirty="0">
                <a:solidFill>
                  <a:srgbClr val="003366"/>
                </a:solidFill>
                <a:sym typeface="Symbol"/>
              </a:rPr>
              <a:t>denn es liegt „Gefahrenabwehr“ vor (Frage 4). </a:t>
            </a:r>
          </a:p>
          <a:p>
            <a:pPr marL="457200" indent="-457200">
              <a:defRPr/>
            </a:pPr>
            <a:endParaRPr lang="de-DE" sz="2000" dirty="0">
              <a:solidFill>
                <a:srgbClr val="003366"/>
              </a:solidFill>
              <a:sym typeface="Symbol"/>
            </a:endParaRPr>
          </a:p>
          <a:p>
            <a:pPr marL="457200" indent="-457200">
              <a:defRPr/>
            </a:pPr>
            <a:r>
              <a:rPr lang="de-DE" sz="2000" dirty="0">
                <a:solidFill>
                  <a:srgbClr val="003366"/>
                </a:solidFill>
                <a:sym typeface="Symbol"/>
              </a:rPr>
              <a:t>Sobald Fachverbände „Leitlinien pädagogischer Kunst“ zur Orientierung </a:t>
            </a:r>
            <a:r>
              <a:rPr lang="de-DE" sz="2000" dirty="0" err="1">
                <a:solidFill>
                  <a:srgbClr val="003366"/>
                </a:solidFill>
                <a:sym typeface="Symbol"/>
              </a:rPr>
              <a:t>formu</a:t>
            </a:r>
            <a:r>
              <a:rPr lang="de-DE" sz="2000" dirty="0">
                <a:solidFill>
                  <a:srgbClr val="003366"/>
                </a:solidFill>
                <a:sym typeface="Symbol"/>
              </a:rPr>
              <a:t>-</a:t>
            </a:r>
          </a:p>
          <a:p>
            <a:pPr marL="457200" indent="-457200">
              <a:defRPr/>
            </a:pPr>
            <a:r>
              <a:rPr lang="de-DE" sz="2000" dirty="0" err="1">
                <a:solidFill>
                  <a:srgbClr val="003366"/>
                </a:solidFill>
                <a:sym typeface="Symbol"/>
              </a:rPr>
              <a:t>liert</a:t>
            </a:r>
            <a:r>
              <a:rPr lang="de-DE" sz="2000" dirty="0">
                <a:solidFill>
                  <a:srgbClr val="003366"/>
                </a:solidFill>
                <a:sym typeface="Symbol"/>
              </a:rPr>
              <a:t> haben, vergleichbar mit ausformulierter </a:t>
            </a:r>
            <a:r>
              <a:rPr lang="de-DE" sz="2000" dirty="0" err="1">
                <a:solidFill>
                  <a:srgbClr val="003366"/>
                </a:solidFill>
                <a:sym typeface="Symbol"/>
              </a:rPr>
              <a:t>Erziehungsethik,wird</a:t>
            </a:r>
            <a:r>
              <a:rPr lang="de-DE" sz="2000" dirty="0">
                <a:solidFill>
                  <a:srgbClr val="003366"/>
                </a:solidFill>
                <a:sym typeface="Symbol"/>
              </a:rPr>
              <a:t> die </a:t>
            </a:r>
            <a:r>
              <a:rPr lang="de-DE" sz="2000" dirty="0" err="1">
                <a:solidFill>
                  <a:srgbClr val="003366"/>
                </a:solidFill>
                <a:sym typeface="Symbol"/>
              </a:rPr>
              <a:t>Beantwor</a:t>
            </a:r>
            <a:r>
              <a:rPr lang="de-DE" sz="2000" dirty="0">
                <a:solidFill>
                  <a:srgbClr val="003366"/>
                </a:solidFill>
                <a:sym typeface="Symbol"/>
              </a:rPr>
              <a:t>- </a:t>
            </a:r>
          </a:p>
          <a:p>
            <a:pPr marL="457200" indent="-457200">
              <a:defRPr/>
            </a:pPr>
            <a:r>
              <a:rPr lang="de-DE" sz="2000" dirty="0" err="1">
                <a:solidFill>
                  <a:srgbClr val="003366"/>
                </a:solidFill>
                <a:sym typeface="Symbol"/>
              </a:rPr>
              <a:t>tung</a:t>
            </a:r>
            <a:r>
              <a:rPr lang="de-DE" sz="2000" dirty="0">
                <a:solidFill>
                  <a:srgbClr val="003366"/>
                </a:solidFill>
                <a:sym typeface="Symbol"/>
              </a:rPr>
              <a:t> der Frage 1 erleichtert, erst recht  wenn der Träger „</a:t>
            </a:r>
            <a:r>
              <a:rPr lang="de-DE" sz="2000" dirty="0" err="1">
                <a:solidFill>
                  <a:srgbClr val="003366"/>
                </a:solidFill>
                <a:sym typeface="Symbol"/>
              </a:rPr>
              <a:t>fachl</a:t>
            </a:r>
            <a:r>
              <a:rPr lang="de-DE" sz="2000" dirty="0">
                <a:solidFill>
                  <a:srgbClr val="003366"/>
                </a:solidFill>
                <a:sym typeface="Symbol"/>
              </a:rPr>
              <a:t>. </a:t>
            </a:r>
            <a:r>
              <a:rPr lang="de-DE" sz="2000" dirty="0" err="1">
                <a:solidFill>
                  <a:srgbClr val="003366"/>
                </a:solidFill>
                <a:sym typeface="Symbol"/>
              </a:rPr>
              <a:t>Handlungsleitli</a:t>
            </a:r>
            <a:r>
              <a:rPr lang="de-DE" sz="2000" dirty="0">
                <a:solidFill>
                  <a:srgbClr val="003366"/>
                </a:solidFill>
                <a:sym typeface="Symbol"/>
              </a:rPr>
              <a:t>-</a:t>
            </a:r>
          </a:p>
          <a:p>
            <a:pPr marL="457200" indent="-457200">
              <a:defRPr/>
            </a:pPr>
            <a:r>
              <a:rPr lang="de-DE" sz="2000" dirty="0" err="1">
                <a:solidFill>
                  <a:srgbClr val="003366"/>
                </a:solidFill>
                <a:sym typeface="Symbol"/>
              </a:rPr>
              <a:t>nien</a:t>
            </a:r>
            <a:r>
              <a:rPr lang="de-DE" sz="2000" dirty="0">
                <a:solidFill>
                  <a:srgbClr val="003366"/>
                </a:solidFill>
                <a:sym typeface="Symbol"/>
              </a:rPr>
              <a:t>“ zur weiteren Orientierung anbietet (§ 8b II SGB VIII).      </a:t>
            </a:r>
            <a:r>
              <a:rPr lang="de-DE" sz="2000" b="1" dirty="0">
                <a:solidFill>
                  <a:srgbClr val="003366"/>
                </a:solidFill>
                <a:sym typeface="Symbol"/>
              </a:rPr>
              <a:t> </a:t>
            </a:r>
            <a:endParaRPr lang="de-DE" sz="2000" dirty="0">
              <a:solidFill>
                <a:srgbClr val="003366"/>
              </a:solidFill>
            </a:endParaRPr>
          </a:p>
          <a:p>
            <a:pPr marL="457200" indent="-457200" algn="ctr">
              <a:defRPr/>
            </a:pPr>
            <a:endParaRPr lang="de-DE" sz="2000" dirty="0">
              <a:solidFill>
                <a:srgbClr val="003366"/>
              </a:solidFill>
            </a:endParaRPr>
          </a:p>
          <a:p>
            <a:pPr marL="457200" indent="-457200">
              <a:defRPr/>
            </a:pPr>
            <a:endParaRPr lang="de-DE" sz="2000" u="sng" dirty="0">
              <a:solidFill>
                <a:srgbClr val="003366"/>
              </a:solidFill>
              <a:effectLst>
                <a:outerShdw blurRad="38100" dist="38100" dir="2700000" algn="tl">
                  <a:srgbClr val="000000">
                    <a:alpha val="43137"/>
                  </a:srgbClr>
                </a:outerShdw>
              </a:effectLst>
              <a:sym typeface="Symbol"/>
            </a:endParaRPr>
          </a:p>
          <a:p>
            <a:pPr marL="457200" indent="-457200">
              <a:defRPr/>
            </a:pPr>
            <a:endParaRPr lang="de-DE" sz="2000" u="sng" dirty="0">
              <a:solidFill>
                <a:srgbClr val="003366"/>
              </a:solidFill>
              <a:effectLst>
                <a:outerShdw blurRad="38100" dist="38100" dir="2700000" algn="tl">
                  <a:srgbClr val="000000">
                    <a:alpha val="43137"/>
                  </a:srgbClr>
                </a:outerShdw>
              </a:effectLst>
              <a:sym typeface="Symbol"/>
            </a:endParaRPr>
          </a:p>
          <a:p>
            <a:pPr marL="457200" indent="-457200">
              <a:defRPr/>
            </a:pPr>
            <a:endParaRPr lang="de-DE" sz="2000" u="sng" dirty="0">
              <a:solidFill>
                <a:srgbClr val="003366"/>
              </a:solidFill>
              <a:effectLst>
                <a:outerShdw blurRad="38100" dist="38100" dir="2700000" algn="tl">
                  <a:srgbClr val="000000">
                    <a:alpha val="43137"/>
                  </a:srgbClr>
                </a:outerShdw>
              </a:effectLst>
              <a:sym typeface="Symbol"/>
            </a:endParaRPr>
          </a:p>
          <a:p>
            <a:pPr marL="457200" indent="-457200">
              <a:defRPr/>
            </a:pPr>
            <a:endParaRPr lang="de-DE" sz="2400" u="sng" dirty="0">
              <a:solidFill>
                <a:srgbClr val="003366"/>
              </a:solidFill>
              <a:effectLst>
                <a:outerShdw blurRad="38100" dist="38100" dir="2700000" algn="tl">
                  <a:srgbClr val="000000">
                    <a:alpha val="43137"/>
                  </a:srgbClr>
                </a:outerShdw>
              </a:effectLst>
            </a:endParaRPr>
          </a:p>
        </p:txBody>
      </p:sp>
      <p:sp>
        <p:nvSpPr>
          <p:cNvPr id="4" name="Rechteck 3">
            <a:extLst>
              <a:ext uri="{FF2B5EF4-FFF2-40B4-BE49-F238E27FC236}">
                <a16:creationId xmlns:a16="http://schemas.microsoft.com/office/drawing/2014/main" id="{045F2636-4C0F-4789-9AF9-CDEF2CD76AA8}"/>
              </a:ext>
            </a:extLst>
          </p:cNvPr>
          <p:cNvSpPr>
            <a:spLocks noChangeArrowheads="1"/>
          </p:cNvSpPr>
          <p:nvPr/>
        </p:nvSpPr>
        <p:spPr bwMode="auto">
          <a:xfrm>
            <a:off x="0" y="36000"/>
            <a:ext cx="9108000" cy="461665"/>
          </a:xfrm>
          <a:prstGeom prst="rect">
            <a:avLst/>
          </a:prstGeom>
          <a:solidFill>
            <a:srgbClr val="B2B2B2"/>
          </a:solidFill>
          <a:ln w="63500">
            <a:solidFill>
              <a:srgbClr val="003366"/>
            </a:solidFill>
            <a:miter lim="800000"/>
            <a:headEnd/>
            <a:tailEnd/>
          </a:ln>
        </p:spPr>
        <p:txBody>
          <a:bodyPr wrap="square">
            <a:spAutoFit/>
          </a:bodyPr>
          <a:lstStyle/>
          <a:p>
            <a:r>
              <a:rPr lang="de-DE" sz="2400" b="1" dirty="0">
                <a:solidFill>
                  <a:srgbClr val="003366"/>
                </a:solidFill>
                <a:effectLst>
                  <a:outerShdw blurRad="38100" dist="38100" dir="2700000" algn="tl">
                    <a:srgbClr val="000000">
                      <a:alpha val="43137"/>
                    </a:srgbClr>
                  </a:outerShdw>
                </a:effectLst>
              </a:rPr>
              <a:t>II</a:t>
            </a:r>
            <a:r>
              <a:rPr lang="de-DE" sz="2400" b="1" dirty="0">
                <a:solidFill>
                  <a:srgbClr val="003366"/>
                </a:solidFill>
                <a:effectLst>
                  <a:outerShdw blurRad="38100" dist="38100" dir="2700000" algn="tl">
                    <a:srgbClr val="000000">
                      <a:alpha val="43137"/>
                    </a:srgbClr>
                  </a:outerShdw>
                </a:effectLst>
                <a:sym typeface="Symbol"/>
              </a:rPr>
              <a:t>. Problemlösung    </a:t>
            </a:r>
            <a:r>
              <a:rPr lang="de-DE" sz="2400" b="1" dirty="0">
                <a:solidFill>
                  <a:srgbClr val="003366"/>
                </a:solidFill>
                <a:sym typeface="Symbol"/>
              </a:rPr>
              <a:t>3. Prüfschema zulässige Macht</a:t>
            </a:r>
            <a:endParaRPr lang="de-DE" sz="2400" b="1" i="1" dirty="0">
              <a:solidFill>
                <a:srgbClr val="003366"/>
              </a:solidFill>
            </a:endParaRPr>
          </a:p>
        </p:txBody>
      </p:sp>
    </p:spTree>
    <p:extLst>
      <p:ext uri="{BB962C8B-B14F-4D97-AF65-F5344CB8AC3E}">
        <p14:creationId xmlns:p14="http://schemas.microsoft.com/office/powerpoint/2010/main" val="1935122101"/>
      </p:ext>
    </p:extLst>
  </p:cSld>
  <p:clrMapOvr>
    <a:masterClrMapping/>
  </p:clrMapOvr>
  <p:transition spd="med"/>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hteck 4"/>
          <p:cNvSpPr/>
          <p:nvPr/>
        </p:nvSpPr>
        <p:spPr>
          <a:xfrm>
            <a:off x="0" y="461661"/>
            <a:ext cx="9144000" cy="6372000"/>
          </a:xfrm>
          <a:prstGeom prst="rect">
            <a:avLst/>
          </a:prstGeom>
          <a:solidFill>
            <a:schemeClr val="bg1"/>
          </a:solidFill>
          <a:ln w="63500">
            <a:solidFill>
              <a:srgbClr val="003366"/>
            </a:solidFill>
          </a:ln>
        </p:spPr>
        <p:txBody>
          <a:bodyPr>
            <a:spAutoFit/>
          </a:bodyPr>
          <a:lstStyle/>
          <a:p>
            <a:pPr marL="457200" indent="-457200">
              <a:defRPr/>
            </a:pPr>
            <a:endParaRPr lang="de-DE" sz="2000" b="1" dirty="0">
              <a:solidFill>
                <a:srgbClr val="003366"/>
              </a:solidFill>
              <a:sym typeface="Symbol"/>
            </a:endParaRPr>
          </a:p>
          <a:p>
            <a:pPr marL="457200" indent="-457200" algn="ctr">
              <a:defRPr/>
            </a:pPr>
            <a:endParaRPr lang="de-DE" sz="2000" b="1" dirty="0">
              <a:solidFill>
                <a:srgbClr val="003366"/>
              </a:solidFill>
              <a:sym typeface="Symbol"/>
            </a:endParaRPr>
          </a:p>
          <a:p>
            <a:pPr marL="457200" indent="-457200" algn="ctr">
              <a:defRPr/>
            </a:pPr>
            <a:r>
              <a:rPr lang="de-DE" sz="2000" b="1" dirty="0">
                <a:solidFill>
                  <a:srgbClr val="003366"/>
                </a:solidFill>
                <a:sym typeface="Symbol"/>
              </a:rPr>
              <a:t>3.2 Eingriff in ein Kindesrecht / Frage 2 </a:t>
            </a:r>
            <a:endParaRPr lang="de-DE" sz="2000" dirty="0">
              <a:solidFill>
                <a:srgbClr val="003366"/>
              </a:solidFill>
            </a:endParaRPr>
          </a:p>
          <a:p>
            <a:pPr marL="457200" indent="-457200" algn="ctr">
              <a:defRPr/>
            </a:pPr>
            <a:endParaRPr lang="de-DE" sz="2000" dirty="0">
              <a:solidFill>
                <a:srgbClr val="003366"/>
              </a:solidFill>
            </a:endParaRPr>
          </a:p>
          <a:p>
            <a:pPr marL="457200" indent="-457200">
              <a:defRPr/>
            </a:pPr>
            <a:r>
              <a:rPr lang="de-DE" sz="2000" dirty="0">
                <a:solidFill>
                  <a:srgbClr val="003366"/>
                </a:solidFill>
              </a:rPr>
              <a:t>Wenn wir die 1.Frage (fachliche Begründbarkeit) mit ja beantworten, können wir </a:t>
            </a:r>
          </a:p>
          <a:p>
            <a:pPr marL="457200" indent="-457200">
              <a:defRPr/>
            </a:pPr>
            <a:r>
              <a:rPr lang="de-DE" sz="2000" dirty="0">
                <a:solidFill>
                  <a:srgbClr val="003366"/>
                </a:solidFill>
              </a:rPr>
              <a:t>das  dementsprechend  fachlich  legitime Verhalten  auf   seine  Rechtmäßigkeit </a:t>
            </a:r>
          </a:p>
          <a:p>
            <a:pPr marL="457200" indent="-457200">
              <a:defRPr/>
            </a:pPr>
            <a:r>
              <a:rPr lang="de-DE" sz="2000" dirty="0">
                <a:solidFill>
                  <a:srgbClr val="003366"/>
                </a:solidFill>
              </a:rPr>
              <a:t>(Legalität) überprüfen (Fragen 2 und 3).</a:t>
            </a:r>
            <a:endParaRPr lang="de-DE" sz="2000" b="1" dirty="0">
              <a:solidFill>
                <a:srgbClr val="003366"/>
              </a:solidFill>
            </a:endParaRPr>
          </a:p>
          <a:p>
            <a:pPr marL="457200" indent="-457200">
              <a:defRPr/>
            </a:pPr>
            <a:endParaRPr lang="de-DE" sz="2000" dirty="0">
              <a:solidFill>
                <a:srgbClr val="003366"/>
              </a:solidFill>
            </a:endParaRPr>
          </a:p>
          <a:p>
            <a:pPr marL="457200" indent="-457200">
              <a:defRPr/>
            </a:pPr>
            <a:r>
              <a:rPr lang="de-DE" sz="2000" dirty="0">
                <a:solidFill>
                  <a:srgbClr val="003366"/>
                </a:solidFill>
              </a:rPr>
              <a:t>Diese weitere rechtl. Prüfung setzt zunächst einen </a:t>
            </a:r>
            <a:r>
              <a:rPr lang="de-DE" sz="2000" b="1" dirty="0">
                <a:solidFill>
                  <a:srgbClr val="003366"/>
                </a:solidFill>
              </a:rPr>
              <a:t>Eingriff in ein Kindesrecht  </a:t>
            </a:r>
          </a:p>
          <a:p>
            <a:pPr marL="457200" indent="-457200">
              <a:defRPr/>
            </a:pPr>
            <a:r>
              <a:rPr lang="de-DE" sz="2000" dirty="0">
                <a:solidFill>
                  <a:srgbClr val="003366"/>
                </a:solidFill>
              </a:rPr>
              <a:t>voraus (Frage 2.) :</a:t>
            </a:r>
            <a:endParaRPr lang="de-DE" sz="2000" b="1" dirty="0">
              <a:solidFill>
                <a:srgbClr val="003366"/>
              </a:solidFill>
            </a:endParaRPr>
          </a:p>
          <a:p>
            <a:pPr marL="457200" indent="-457200">
              <a:defRPr/>
            </a:pPr>
            <a:endParaRPr lang="de-DE" sz="2000" dirty="0">
              <a:solidFill>
                <a:srgbClr val="003366"/>
              </a:solidFill>
            </a:endParaRPr>
          </a:p>
          <a:p>
            <a:pPr marL="2335213" indent="-276225">
              <a:buFont typeface="Arial" panose="020B0604020202020204" pitchFamily="34" charset="0"/>
              <a:buChar char="•"/>
              <a:defRPr/>
            </a:pPr>
            <a:r>
              <a:rPr lang="de-DE" sz="2000" dirty="0">
                <a:solidFill>
                  <a:srgbClr val="003366"/>
                </a:solidFill>
              </a:rPr>
              <a:t>das Prüfschema  findet also nur  auf päd. Grenzsetzungen Anwendung, es  ist  relevant  für  dasjenige Verhalten, das notwendigerweise in ein Kindesrecht eingreift,</a:t>
            </a:r>
          </a:p>
          <a:p>
            <a:pPr marL="457200" indent="-457200">
              <a:defRPr/>
            </a:pPr>
            <a:endParaRPr lang="de-DE" sz="2000" dirty="0">
              <a:solidFill>
                <a:srgbClr val="003366"/>
              </a:solidFill>
            </a:endParaRPr>
          </a:p>
          <a:p>
            <a:pPr marL="457200" indent="-457200">
              <a:defRPr/>
            </a:pPr>
            <a:r>
              <a:rPr lang="de-DE" sz="2000" dirty="0">
                <a:solidFill>
                  <a:srgbClr val="003366"/>
                </a:solidFill>
              </a:rPr>
              <a:t>                                 sei es als </a:t>
            </a:r>
            <a:r>
              <a:rPr lang="de-DE" sz="2000" b="1" dirty="0">
                <a:solidFill>
                  <a:srgbClr val="003366"/>
                </a:solidFill>
              </a:rPr>
              <a:t>verbale pädagogische Grenzsetzung</a:t>
            </a:r>
            <a:r>
              <a:rPr lang="de-DE" sz="2000" dirty="0">
                <a:solidFill>
                  <a:srgbClr val="003366"/>
                </a:solidFill>
              </a:rPr>
              <a:t> </a:t>
            </a:r>
            <a:endParaRPr lang="de-DE" sz="2000" dirty="0">
              <a:solidFill>
                <a:srgbClr val="003366"/>
              </a:solidFill>
              <a:sym typeface="Symbol"/>
            </a:endParaRPr>
          </a:p>
          <a:p>
            <a:pPr marL="457200" indent="-457200">
              <a:defRPr/>
            </a:pPr>
            <a:r>
              <a:rPr lang="de-DE" sz="2000" dirty="0">
                <a:solidFill>
                  <a:srgbClr val="003366"/>
                </a:solidFill>
                <a:sym typeface="Symbol"/>
              </a:rPr>
              <a:t>                                  Verbote, Strafen</a:t>
            </a:r>
          </a:p>
          <a:p>
            <a:pPr marL="457200" indent="-457200">
              <a:defRPr/>
            </a:pPr>
            <a:endParaRPr lang="de-DE" sz="2000" dirty="0">
              <a:solidFill>
                <a:srgbClr val="003366"/>
              </a:solidFill>
              <a:sym typeface="Symbol"/>
            </a:endParaRPr>
          </a:p>
          <a:p>
            <a:pPr marL="457200" indent="-457200">
              <a:defRPr/>
            </a:pPr>
            <a:r>
              <a:rPr lang="de-DE" sz="2000" dirty="0">
                <a:solidFill>
                  <a:srgbClr val="003366"/>
                </a:solidFill>
              </a:rPr>
              <a:t>                                 sei es als </a:t>
            </a:r>
            <a:r>
              <a:rPr lang="de-DE" sz="2000" b="1" dirty="0">
                <a:solidFill>
                  <a:srgbClr val="003366"/>
                </a:solidFill>
              </a:rPr>
              <a:t>aktive pädagogische Grenzsetzung </a:t>
            </a:r>
            <a:r>
              <a:rPr lang="de-DE" sz="2000" b="1" dirty="0">
                <a:solidFill>
                  <a:srgbClr val="003366"/>
                </a:solidFill>
                <a:sym typeface="Symbol"/>
              </a:rPr>
              <a:t> </a:t>
            </a:r>
          </a:p>
          <a:p>
            <a:pPr marL="457200" indent="-457200">
              <a:defRPr/>
            </a:pPr>
            <a:r>
              <a:rPr lang="de-DE" sz="2000" dirty="0">
                <a:solidFill>
                  <a:srgbClr val="003366"/>
                </a:solidFill>
                <a:sym typeface="Symbol"/>
              </a:rPr>
              <a:t>                                  z.B.  Wegnahme  von  Gegenständen</a:t>
            </a:r>
          </a:p>
          <a:p>
            <a:pPr marL="457200" indent="-457200">
              <a:defRPr/>
            </a:pPr>
            <a:endParaRPr lang="de-DE" sz="2000" u="sng" dirty="0">
              <a:solidFill>
                <a:srgbClr val="003366"/>
              </a:solidFill>
              <a:effectLst>
                <a:outerShdw blurRad="38100" dist="38100" dir="2700000" algn="tl">
                  <a:srgbClr val="000000">
                    <a:alpha val="43137"/>
                  </a:srgbClr>
                </a:outerShdw>
              </a:effectLst>
              <a:sym typeface="Symbol"/>
            </a:endParaRPr>
          </a:p>
          <a:p>
            <a:pPr marL="457200" indent="-457200">
              <a:defRPr/>
            </a:pPr>
            <a:endParaRPr lang="de-DE" sz="2000" u="sng" dirty="0">
              <a:solidFill>
                <a:srgbClr val="003366"/>
              </a:solidFill>
              <a:effectLst>
                <a:outerShdw blurRad="38100" dist="38100" dir="2700000" algn="tl">
                  <a:srgbClr val="000000">
                    <a:alpha val="43137"/>
                  </a:srgbClr>
                </a:outerShdw>
              </a:effectLst>
              <a:sym typeface="Symbol"/>
            </a:endParaRPr>
          </a:p>
          <a:p>
            <a:pPr marL="457200" indent="-457200">
              <a:defRPr/>
            </a:pPr>
            <a:endParaRPr lang="de-DE" sz="2000" u="sng" dirty="0">
              <a:solidFill>
                <a:srgbClr val="003366"/>
              </a:solidFill>
              <a:effectLst>
                <a:outerShdw blurRad="38100" dist="38100" dir="2700000" algn="tl">
                  <a:srgbClr val="000000">
                    <a:alpha val="43137"/>
                  </a:srgbClr>
                </a:outerShdw>
              </a:effectLst>
              <a:sym typeface="Symbol"/>
            </a:endParaRPr>
          </a:p>
          <a:p>
            <a:pPr marL="457200" indent="-457200">
              <a:defRPr/>
            </a:pPr>
            <a:endParaRPr lang="de-DE" sz="2400" u="sng" dirty="0">
              <a:solidFill>
                <a:srgbClr val="003366"/>
              </a:solidFill>
              <a:effectLst>
                <a:outerShdw blurRad="38100" dist="38100" dir="2700000" algn="tl">
                  <a:srgbClr val="000000">
                    <a:alpha val="43137"/>
                  </a:srgbClr>
                </a:outerShdw>
              </a:effectLst>
            </a:endParaRPr>
          </a:p>
        </p:txBody>
      </p:sp>
      <p:pic>
        <p:nvPicPr>
          <p:cNvPr id="2" name="Grafik 1">
            <a:extLst>
              <a:ext uri="{FF2B5EF4-FFF2-40B4-BE49-F238E27FC236}">
                <a16:creationId xmlns:a16="http://schemas.microsoft.com/office/drawing/2014/main" id="{85DED55E-B63B-41E1-9938-F684708C243C}"/>
              </a:ext>
            </a:extLst>
          </p:cNvPr>
          <p:cNvPicPr>
            <a:picLocks noChangeAspect="1"/>
          </p:cNvPicPr>
          <p:nvPr/>
        </p:nvPicPr>
        <p:blipFill>
          <a:blip r:embed="rId3"/>
          <a:stretch>
            <a:fillRect/>
          </a:stretch>
        </p:blipFill>
        <p:spPr>
          <a:xfrm>
            <a:off x="-108520" y="-27912"/>
            <a:ext cx="9289032" cy="675992"/>
          </a:xfrm>
          <a:prstGeom prst="rect">
            <a:avLst/>
          </a:prstGeom>
        </p:spPr>
      </p:pic>
    </p:spTree>
  </p:cSld>
  <p:clrMapOvr>
    <a:masterClrMapping/>
  </p:clrMapOvr>
  <p:transition spd="med"/>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hteck 4"/>
          <p:cNvSpPr/>
          <p:nvPr/>
        </p:nvSpPr>
        <p:spPr>
          <a:xfrm>
            <a:off x="0" y="461661"/>
            <a:ext cx="9108000" cy="6372000"/>
          </a:xfrm>
          <a:prstGeom prst="rect">
            <a:avLst/>
          </a:prstGeom>
          <a:solidFill>
            <a:schemeClr val="bg1"/>
          </a:solidFill>
          <a:ln w="63500">
            <a:solidFill>
              <a:srgbClr val="003366"/>
            </a:solidFill>
          </a:ln>
        </p:spPr>
        <p:txBody>
          <a:bodyPr>
            <a:spAutoFit/>
          </a:bodyPr>
          <a:lstStyle/>
          <a:p>
            <a:pPr marL="457200" indent="-457200" algn="ctr">
              <a:defRPr/>
            </a:pPr>
            <a:endParaRPr lang="de-DE" sz="2000" b="1" dirty="0">
              <a:solidFill>
                <a:srgbClr val="003366"/>
              </a:solidFill>
            </a:endParaRPr>
          </a:p>
          <a:p>
            <a:pPr marL="457200" indent="-457200" algn="ctr">
              <a:defRPr/>
            </a:pPr>
            <a:endParaRPr lang="de-DE" sz="2000" b="1" dirty="0">
              <a:solidFill>
                <a:srgbClr val="003366"/>
              </a:solidFill>
              <a:sym typeface="Symbol"/>
            </a:endParaRPr>
          </a:p>
          <a:p>
            <a:pPr marL="457200" indent="-457200" algn="ctr">
              <a:defRPr/>
            </a:pPr>
            <a:endParaRPr lang="de-DE" sz="2000" b="1" dirty="0">
              <a:solidFill>
                <a:srgbClr val="003366"/>
              </a:solidFill>
              <a:sym typeface="Symbol"/>
            </a:endParaRPr>
          </a:p>
          <a:p>
            <a:pPr marL="457200" indent="-457200" algn="ctr">
              <a:defRPr/>
            </a:pPr>
            <a:r>
              <a:rPr lang="de-DE" sz="2000" b="1" dirty="0">
                <a:solidFill>
                  <a:srgbClr val="003366"/>
                </a:solidFill>
                <a:sym typeface="Symbol"/>
              </a:rPr>
              <a:t>3.3 Zustimmung Eltern und Sorgeberechtigte (SB) / Frage 3</a:t>
            </a:r>
          </a:p>
          <a:p>
            <a:pPr marL="457200" indent="-457200">
              <a:defRPr/>
            </a:pPr>
            <a:endParaRPr lang="de-DE" sz="2000" b="1" dirty="0">
              <a:solidFill>
                <a:srgbClr val="003366"/>
              </a:solidFill>
            </a:endParaRPr>
          </a:p>
          <a:p>
            <a:pPr marL="457200" indent="-457200">
              <a:defRPr/>
            </a:pPr>
            <a:r>
              <a:rPr lang="de-DE" sz="2000" dirty="0">
                <a:solidFill>
                  <a:srgbClr val="003366"/>
                </a:solidFill>
              </a:rPr>
              <a:t>Wenn  wir 2. Frage (Kindesrechtseingriff) mit ja  beantworten, ist das  Verhalten </a:t>
            </a:r>
          </a:p>
          <a:p>
            <a:pPr marL="457200" indent="-457200">
              <a:defRPr/>
            </a:pPr>
            <a:r>
              <a:rPr lang="de-DE" sz="2000" dirty="0">
                <a:solidFill>
                  <a:srgbClr val="003366"/>
                </a:solidFill>
              </a:rPr>
              <a:t>legal, sofern die  SB- Zustimmung vorliegt. In der Frage 3 ist also  zu klären: ob </a:t>
            </a:r>
          </a:p>
          <a:p>
            <a:pPr marL="457200" indent="-457200">
              <a:defRPr/>
            </a:pPr>
            <a:r>
              <a:rPr lang="de-DE" sz="2000" dirty="0">
                <a:solidFill>
                  <a:srgbClr val="003366"/>
                </a:solidFill>
              </a:rPr>
              <a:t>die pädagogische Grenzsetzung mit Wissen und Wollen der Eltern/SB erfolgte: </a:t>
            </a:r>
          </a:p>
          <a:p>
            <a:pPr>
              <a:defRPr/>
            </a:pPr>
            <a:endParaRPr lang="de-DE" sz="2000" dirty="0">
              <a:solidFill>
                <a:srgbClr val="003366"/>
              </a:solidFill>
            </a:endParaRPr>
          </a:p>
          <a:p>
            <a:pPr marL="536575" indent="-357188">
              <a:buFont typeface="Arial" pitchFamily="34" charset="0"/>
              <a:buChar char="•"/>
              <a:tabLst>
                <a:tab pos="536575" algn="l"/>
              </a:tabLst>
            </a:pPr>
            <a:r>
              <a:rPr lang="de-DE" sz="2000" b="1" u="sng" dirty="0">
                <a:solidFill>
                  <a:srgbClr val="003366"/>
                </a:solidFill>
              </a:rPr>
              <a:t>bei vorhersehbarer Pädagogik</a:t>
            </a:r>
            <a:r>
              <a:rPr lang="de-DE" sz="2000" b="1" dirty="0">
                <a:solidFill>
                  <a:srgbClr val="003366"/>
                </a:solidFill>
              </a:rPr>
              <a:t> </a:t>
            </a:r>
            <a:r>
              <a:rPr lang="de-DE" sz="2000" dirty="0">
                <a:solidFill>
                  <a:srgbClr val="003366"/>
                </a:solidFill>
              </a:rPr>
              <a:t>gilt die  Zustimmung mit dem Erz. </a:t>
            </a:r>
            <a:r>
              <a:rPr lang="de-DE" sz="2000" dirty="0" err="1">
                <a:solidFill>
                  <a:srgbClr val="003366"/>
                </a:solidFill>
              </a:rPr>
              <a:t>auftrag</a:t>
            </a:r>
            <a:r>
              <a:rPr lang="de-DE" sz="2000" dirty="0">
                <a:solidFill>
                  <a:srgbClr val="003366"/>
                </a:solidFill>
              </a:rPr>
              <a:t>   </a:t>
            </a:r>
          </a:p>
          <a:p>
            <a:pPr marL="631825" indent="-452438">
              <a:tabLst>
                <a:tab pos="631825" algn="l"/>
              </a:tabLst>
            </a:pPr>
            <a:r>
              <a:rPr lang="de-DE" sz="2000" dirty="0">
                <a:solidFill>
                  <a:srgbClr val="003366"/>
                </a:solidFill>
              </a:rPr>
              <a:t>     als stillschweigend erteilt, eine  ausdrückliche  Zustimmung ist entbehrlich: </a:t>
            </a:r>
          </a:p>
          <a:p>
            <a:pPr marL="631825" indent="-452438">
              <a:tabLst>
                <a:tab pos="631825" algn="l"/>
              </a:tabLst>
            </a:pPr>
            <a:r>
              <a:rPr lang="de-DE" sz="2000" dirty="0">
                <a:solidFill>
                  <a:srgbClr val="003366"/>
                </a:solidFill>
              </a:rPr>
              <a:t>     das päd. Verhalten ist für Sorgeberechtigte vorhersehbar (</a:t>
            </a:r>
            <a:r>
              <a:rPr lang="de-DE" sz="2000" dirty="0" err="1">
                <a:solidFill>
                  <a:srgbClr val="003366"/>
                </a:solidFill>
              </a:rPr>
              <a:t>pädag</a:t>
            </a:r>
            <a:r>
              <a:rPr lang="de-DE" sz="2000" dirty="0">
                <a:solidFill>
                  <a:srgbClr val="003366"/>
                </a:solidFill>
              </a:rPr>
              <a:t>. Routine)</a:t>
            </a:r>
          </a:p>
          <a:p>
            <a:pPr marL="631825" indent="-452438">
              <a:tabLst>
                <a:tab pos="631825" algn="l"/>
              </a:tabLst>
            </a:pPr>
            <a:endParaRPr lang="de-DE" sz="2000" dirty="0">
              <a:solidFill>
                <a:srgbClr val="003366"/>
              </a:solidFill>
            </a:endParaRPr>
          </a:p>
          <a:p>
            <a:pPr marL="631825" indent="-452438">
              <a:buFont typeface="Arial" pitchFamily="34" charset="0"/>
              <a:buChar char="•"/>
              <a:tabLst>
                <a:tab pos="631825" algn="l"/>
              </a:tabLst>
            </a:pPr>
            <a:r>
              <a:rPr lang="de-DE" sz="2000" b="1" u="sng" dirty="0">
                <a:solidFill>
                  <a:srgbClr val="003366"/>
                </a:solidFill>
              </a:rPr>
              <a:t>bei unvorhersehbarer Pädagogik</a:t>
            </a:r>
            <a:r>
              <a:rPr lang="de-DE" sz="2000" b="1" dirty="0">
                <a:solidFill>
                  <a:srgbClr val="003366"/>
                </a:solidFill>
              </a:rPr>
              <a:t>, </a:t>
            </a:r>
            <a:r>
              <a:rPr lang="de-DE" sz="2000" dirty="0">
                <a:solidFill>
                  <a:srgbClr val="003366"/>
                </a:solidFill>
              </a:rPr>
              <a:t>insbesondere bei „aktiver </a:t>
            </a:r>
            <a:r>
              <a:rPr lang="de-DE" sz="2000" dirty="0" err="1">
                <a:solidFill>
                  <a:srgbClr val="003366"/>
                </a:solidFill>
              </a:rPr>
              <a:t>päd.Grenz</a:t>
            </a:r>
            <a:r>
              <a:rPr lang="de-DE" sz="2000" dirty="0">
                <a:solidFill>
                  <a:srgbClr val="003366"/>
                </a:solidFill>
              </a:rPr>
              <a:t>- </a:t>
            </a:r>
            <a:r>
              <a:rPr lang="de-DE" sz="2000" dirty="0" err="1">
                <a:solidFill>
                  <a:srgbClr val="003366"/>
                </a:solidFill>
              </a:rPr>
              <a:t>setzung</a:t>
            </a:r>
            <a:r>
              <a:rPr lang="de-DE" sz="2000" dirty="0">
                <a:solidFill>
                  <a:srgbClr val="003366"/>
                </a:solidFill>
              </a:rPr>
              <a:t>“,  bedarf es  der ausdrücklichen  Zustimmung, am besten anhand „fachlicher Handlungsleitlinien“, die SB bei der Aufnahme gegenzeichnen.</a:t>
            </a:r>
          </a:p>
          <a:p>
            <a:pPr marL="631825" lvl="1" indent="-452438">
              <a:tabLst>
                <a:tab pos="631825" algn="l"/>
              </a:tabLst>
              <a:defRPr/>
            </a:pPr>
            <a:r>
              <a:rPr lang="de-DE" sz="2000" dirty="0">
                <a:solidFill>
                  <a:srgbClr val="003366"/>
                </a:solidFill>
              </a:rPr>
              <a:t> </a:t>
            </a:r>
          </a:p>
          <a:p>
            <a:pPr marL="0" lvl="1">
              <a:defRPr/>
            </a:pPr>
            <a:endParaRPr lang="de-DE" sz="2400" b="1" dirty="0">
              <a:solidFill>
                <a:srgbClr val="003366"/>
              </a:solidFill>
              <a:effectLst>
                <a:outerShdw blurRad="38100" dist="38100" dir="2700000" algn="tl">
                  <a:srgbClr val="000000">
                    <a:alpha val="43137"/>
                  </a:srgbClr>
                </a:outerShdw>
              </a:effectLst>
            </a:endParaRPr>
          </a:p>
          <a:p>
            <a:pPr marL="457200" indent="-457200">
              <a:defRPr/>
            </a:pPr>
            <a:endParaRPr lang="de-DE" sz="2400" dirty="0">
              <a:solidFill>
                <a:srgbClr val="003366"/>
              </a:solidFill>
              <a:effectLst>
                <a:outerShdw blurRad="38100" dist="38100" dir="2700000" algn="tl">
                  <a:srgbClr val="000000">
                    <a:alpha val="43137"/>
                  </a:srgbClr>
                </a:outerShdw>
              </a:effectLst>
            </a:endParaRPr>
          </a:p>
          <a:p>
            <a:pPr>
              <a:defRPr/>
            </a:pPr>
            <a:endParaRPr lang="de-DE" sz="2400" u="sng" dirty="0">
              <a:solidFill>
                <a:srgbClr val="003366"/>
              </a:solidFill>
              <a:effectLst>
                <a:outerShdw blurRad="38100" dist="38100" dir="2700000" algn="tl">
                  <a:srgbClr val="000000">
                    <a:alpha val="43137"/>
                  </a:srgbClr>
                </a:outerShdw>
              </a:effectLst>
            </a:endParaRPr>
          </a:p>
        </p:txBody>
      </p:sp>
      <p:pic>
        <p:nvPicPr>
          <p:cNvPr id="2" name="Grafik 1">
            <a:extLst>
              <a:ext uri="{FF2B5EF4-FFF2-40B4-BE49-F238E27FC236}">
                <a16:creationId xmlns:a16="http://schemas.microsoft.com/office/drawing/2014/main" id="{207D92CD-488A-4CCE-A2D6-B3B15BDD85AA}"/>
              </a:ext>
            </a:extLst>
          </p:cNvPr>
          <p:cNvPicPr>
            <a:picLocks noChangeAspect="1"/>
          </p:cNvPicPr>
          <p:nvPr/>
        </p:nvPicPr>
        <p:blipFill>
          <a:blip r:embed="rId3"/>
          <a:stretch>
            <a:fillRect/>
          </a:stretch>
        </p:blipFill>
        <p:spPr>
          <a:xfrm>
            <a:off x="-108520" y="-28952"/>
            <a:ext cx="9289032" cy="666000"/>
          </a:xfrm>
          <a:prstGeom prst="rect">
            <a:avLst/>
          </a:prstGeom>
        </p:spPr>
      </p:pic>
    </p:spTree>
  </p:cSld>
  <p:clrMapOvr>
    <a:masterClrMapping/>
  </p:clrMapOvr>
  <p:transition spd="med"/>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hteck 6"/>
          <p:cNvSpPr/>
          <p:nvPr/>
        </p:nvSpPr>
        <p:spPr>
          <a:xfrm>
            <a:off x="-2947" y="572788"/>
            <a:ext cx="9108000" cy="6264000"/>
          </a:xfrm>
          <a:prstGeom prst="rect">
            <a:avLst/>
          </a:prstGeom>
          <a:solidFill>
            <a:schemeClr val="bg1"/>
          </a:solidFill>
          <a:ln w="63500">
            <a:solidFill>
              <a:srgbClr val="003366"/>
            </a:solidFill>
          </a:ln>
        </p:spPr>
        <p:txBody>
          <a:bodyPr>
            <a:spAutoFit/>
          </a:bodyPr>
          <a:lstStyle/>
          <a:p>
            <a:pPr marL="457200" indent="-457200" algn="ctr">
              <a:defRPr/>
            </a:pPr>
            <a:endParaRPr lang="de-DE" sz="2000" b="1" dirty="0">
              <a:solidFill>
                <a:srgbClr val="003366"/>
              </a:solidFill>
              <a:sym typeface="Symbol"/>
            </a:endParaRPr>
          </a:p>
          <a:p>
            <a:pPr marL="457200" indent="-457200" algn="ctr">
              <a:defRPr/>
            </a:pPr>
            <a:r>
              <a:rPr lang="de-DE" sz="2000" b="1" dirty="0">
                <a:solidFill>
                  <a:srgbClr val="003366"/>
                </a:solidFill>
                <a:sym typeface="Symbol"/>
              </a:rPr>
              <a:t>3.4</a:t>
            </a:r>
            <a:r>
              <a:rPr lang="de-DE" sz="2000" b="1" dirty="0">
                <a:solidFill>
                  <a:srgbClr val="003366"/>
                </a:solidFill>
              </a:rPr>
              <a:t> Aufsichtsverantwortung/ „Gefahrenabwehr“ / Frage 4</a:t>
            </a:r>
          </a:p>
          <a:p>
            <a:pPr marL="457200" indent="-457200">
              <a:defRPr/>
            </a:pPr>
            <a:endParaRPr lang="de-DE" sz="2000" dirty="0">
              <a:solidFill>
                <a:srgbClr val="003366"/>
              </a:solidFill>
            </a:endParaRPr>
          </a:p>
          <a:p>
            <a:pPr marL="457200" indent="-457200">
              <a:defRPr/>
            </a:pPr>
            <a:r>
              <a:rPr lang="de-DE" sz="2000" dirty="0">
                <a:solidFill>
                  <a:srgbClr val="003366"/>
                </a:solidFill>
              </a:rPr>
              <a:t>Wenn wir  die  3. Frage (SB.- Zustimmung) mit ja beantworten, ist das  Handeln </a:t>
            </a:r>
          </a:p>
          <a:p>
            <a:pPr marL="457200" indent="-457200">
              <a:defRPr/>
            </a:pPr>
            <a:r>
              <a:rPr lang="de-DE" sz="2000" dirty="0">
                <a:solidFill>
                  <a:srgbClr val="003366"/>
                </a:solidFill>
              </a:rPr>
              <a:t>legitim u. legal („zulässige Macht“). Fehlt die SB- Zustimmung, kann es  nur </a:t>
            </a:r>
            <a:r>
              <a:rPr lang="de-DE" sz="2000" dirty="0" err="1">
                <a:solidFill>
                  <a:srgbClr val="003366"/>
                </a:solidFill>
              </a:rPr>
              <a:t>un</a:t>
            </a:r>
            <a:r>
              <a:rPr lang="de-DE" sz="2000" dirty="0">
                <a:solidFill>
                  <a:srgbClr val="003366"/>
                </a:solidFill>
              </a:rPr>
              <a:t>- </a:t>
            </a:r>
          </a:p>
          <a:p>
            <a:pPr marL="457200" indent="-457200">
              <a:defRPr/>
            </a:pPr>
            <a:r>
              <a:rPr lang="de-DE" sz="2000" dirty="0" err="1">
                <a:solidFill>
                  <a:srgbClr val="003366"/>
                </a:solidFill>
              </a:rPr>
              <a:t>ter</a:t>
            </a:r>
            <a:r>
              <a:rPr lang="de-DE" sz="2000" dirty="0">
                <a:solidFill>
                  <a:srgbClr val="003366"/>
                </a:solidFill>
              </a:rPr>
              <a:t> dem  Aspekt des  Rechtsinstruments der „</a:t>
            </a:r>
            <a:r>
              <a:rPr lang="de-DE" sz="2000" b="1" dirty="0">
                <a:solidFill>
                  <a:srgbClr val="003366"/>
                </a:solidFill>
              </a:rPr>
              <a:t>Gefahrenabwehr</a:t>
            </a:r>
            <a:r>
              <a:rPr lang="de-DE" sz="2000" dirty="0">
                <a:solidFill>
                  <a:srgbClr val="003366"/>
                </a:solidFill>
              </a:rPr>
              <a:t>“ legalisiert wer-</a:t>
            </a:r>
          </a:p>
          <a:p>
            <a:pPr>
              <a:defRPr/>
            </a:pPr>
            <a:r>
              <a:rPr lang="de-DE" sz="2000" dirty="0">
                <a:solidFill>
                  <a:srgbClr val="003366"/>
                </a:solidFill>
              </a:rPr>
              <a:t>den, anderenfalls liegt „Machtmissbrauch“ vor: Erziehungsberechtigte sind </a:t>
            </a:r>
            <a:r>
              <a:rPr lang="de-DE" sz="2000" b="1" dirty="0">
                <a:solidFill>
                  <a:srgbClr val="003366"/>
                </a:solidFill>
              </a:rPr>
              <a:t>auf-</a:t>
            </a:r>
            <a:r>
              <a:rPr lang="de-DE" sz="2000" dirty="0">
                <a:solidFill>
                  <a:srgbClr val="003366"/>
                </a:solidFill>
              </a:rPr>
              <a:t> </a:t>
            </a:r>
            <a:r>
              <a:rPr lang="de-DE" sz="2000" b="1" dirty="0" err="1">
                <a:solidFill>
                  <a:srgbClr val="003366"/>
                </a:solidFill>
              </a:rPr>
              <a:t>sichtsverantwortlich</a:t>
            </a:r>
            <a:r>
              <a:rPr lang="de-DE" sz="2000" dirty="0">
                <a:solidFill>
                  <a:srgbClr val="003366"/>
                </a:solidFill>
              </a:rPr>
              <a:t>, neben ihrem Erziehungsauftrag (Doppelauftrag). </a:t>
            </a:r>
          </a:p>
          <a:p>
            <a:pPr>
              <a:defRPr/>
            </a:pPr>
            <a:endParaRPr lang="de-DE" sz="2000" dirty="0">
              <a:solidFill>
                <a:srgbClr val="003366"/>
              </a:solidFill>
            </a:endParaRPr>
          </a:p>
          <a:p>
            <a:pPr>
              <a:defRPr/>
            </a:pPr>
            <a:r>
              <a:rPr lang="de-DE" sz="2000" dirty="0">
                <a:solidFill>
                  <a:srgbClr val="003366"/>
                </a:solidFill>
              </a:rPr>
              <a:t>→ </a:t>
            </a:r>
            <a:r>
              <a:rPr lang="de-DE" sz="2000" b="1" dirty="0">
                <a:solidFill>
                  <a:srgbClr val="003366"/>
                </a:solidFill>
              </a:rPr>
              <a:t>Aufsichtsverantwortung beinhaltet: </a:t>
            </a:r>
          </a:p>
          <a:p>
            <a:pPr>
              <a:defRPr/>
            </a:pPr>
            <a:endParaRPr lang="de-DE" sz="2000" dirty="0">
              <a:solidFill>
                <a:srgbClr val="003366"/>
              </a:solidFill>
            </a:endParaRPr>
          </a:p>
          <a:p>
            <a:pPr marL="631825" indent="-273050">
              <a:buFont typeface="Arial" pitchFamily="34" charset="0"/>
              <a:buChar char="•"/>
            </a:pPr>
            <a:r>
              <a:rPr lang="de-DE" sz="2000" b="1" dirty="0">
                <a:solidFill>
                  <a:srgbClr val="003366"/>
                </a:solidFill>
              </a:rPr>
              <a:t>Befugnis der „Gefahrenabwehr“ </a:t>
            </a:r>
            <a:r>
              <a:rPr lang="de-DE" sz="2000" dirty="0">
                <a:solidFill>
                  <a:srgbClr val="003366"/>
                </a:solidFill>
              </a:rPr>
              <a:t>bei akuter Eigen- o. Fremdgefährdung des/r K./</a:t>
            </a:r>
            <a:r>
              <a:rPr lang="de-DE" sz="2000" dirty="0" err="1">
                <a:solidFill>
                  <a:srgbClr val="003366"/>
                </a:solidFill>
              </a:rPr>
              <a:t>Jugl</a:t>
            </a:r>
            <a:r>
              <a:rPr lang="de-DE" sz="2000" dirty="0">
                <a:solidFill>
                  <a:srgbClr val="003366"/>
                </a:solidFill>
              </a:rPr>
              <a:t>.→ es darf in Kindesrecht eingegriffen werden, wenn dies </a:t>
            </a:r>
            <a:r>
              <a:rPr lang="de-DE" sz="2000" b="1" dirty="0">
                <a:solidFill>
                  <a:srgbClr val="003366"/>
                </a:solidFill>
              </a:rPr>
              <a:t>er- </a:t>
            </a:r>
            <a:r>
              <a:rPr lang="de-DE" sz="2000" b="1" dirty="0" err="1">
                <a:solidFill>
                  <a:srgbClr val="003366"/>
                </a:solidFill>
              </a:rPr>
              <a:t>forderlich</a:t>
            </a:r>
            <a:r>
              <a:rPr lang="de-DE" sz="2000" b="1" dirty="0">
                <a:solidFill>
                  <a:srgbClr val="003366"/>
                </a:solidFill>
              </a:rPr>
              <a:t>, geeignet und verhältnismäßig </a:t>
            </a:r>
            <a:r>
              <a:rPr lang="de-DE" sz="2000" dirty="0">
                <a:solidFill>
                  <a:srgbClr val="003366"/>
                </a:solidFill>
              </a:rPr>
              <a:t>ist. Bei diesem s.g.„</a:t>
            </a:r>
            <a:r>
              <a:rPr lang="de-DE" sz="2000" dirty="0" err="1">
                <a:solidFill>
                  <a:srgbClr val="003366"/>
                </a:solidFill>
              </a:rPr>
              <a:t>rechtferti</a:t>
            </a:r>
            <a:r>
              <a:rPr lang="de-DE" sz="2000" dirty="0">
                <a:solidFill>
                  <a:srgbClr val="003366"/>
                </a:solidFill>
              </a:rPr>
              <a:t>- </a:t>
            </a:r>
            <a:r>
              <a:rPr lang="de-DE" sz="2000" dirty="0" err="1">
                <a:solidFill>
                  <a:srgbClr val="003366"/>
                </a:solidFill>
              </a:rPr>
              <a:t>genden</a:t>
            </a:r>
            <a:r>
              <a:rPr lang="de-DE" sz="2000" dirty="0">
                <a:solidFill>
                  <a:srgbClr val="003366"/>
                </a:solidFill>
              </a:rPr>
              <a:t> Notstand“ (Strafrecht)  liegt keine Kindesrechtverletzung vor, d.h. keine „Gewalt“  i.S. des „</a:t>
            </a:r>
            <a:r>
              <a:rPr lang="de-DE" sz="2000" dirty="0" err="1">
                <a:solidFill>
                  <a:srgbClr val="003366"/>
                </a:solidFill>
              </a:rPr>
              <a:t>Gewalt“verbots</a:t>
            </a:r>
            <a:r>
              <a:rPr lang="de-DE" sz="2000" dirty="0">
                <a:solidFill>
                  <a:srgbClr val="003366"/>
                </a:solidFill>
              </a:rPr>
              <a:t>, vielmehr  „zulässige Macht“.</a:t>
            </a:r>
          </a:p>
          <a:p>
            <a:pPr marL="631825" indent="-273050">
              <a:buFont typeface="Arial" pitchFamily="34" charset="0"/>
              <a:buChar char="•"/>
            </a:pPr>
            <a:endParaRPr lang="de-DE" sz="2000" dirty="0">
              <a:solidFill>
                <a:srgbClr val="003366"/>
              </a:solidFill>
            </a:endParaRPr>
          </a:p>
          <a:p>
            <a:pPr marL="627063" indent="-269875">
              <a:buFont typeface="Arial" panose="020B0604020202020204" pitchFamily="34" charset="0"/>
              <a:buChar char="•"/>
            </a:pPr>
            <a:r>
              <a:rPr lang="de-DE" sz="2000" b="1" dirty="0">
                <a:solidFill>
                  <a:srgbClr val="003366"/>
                </a:solidFill>
              </a:rPr>
              <a:t>Maßnahmen </a:t>
            </a:r>
            <a:r>
              <a:rPr lang="de-DE" sz="2000" b="1" dirty="0" err="1">
                <a:solidFill>
                  <a:srgbClr val="003366"/>
                </a:solidFill>
              </a:rPr>
              <a:t>zivilrechtl</a:t>
            </a:r>
            <a:r>
              <a:rPr lang="de-DE" sz="2000" b="1" dirty="0">
                <a:solidFill>
                  <a:srgbClr val="003366"/>
                </a:solidFill>
              </a:rPr>
              <a:t>. Aufsichtspflicht: </a:t>
            </a:r>
            <a:r>
              <a:rPr lang="de-DE" sz="2000" dirty="0">
                <a:solidFill>
                  <a:srgbClr val="003366"/>
                </a:solidFill>
              </a:rPr>
              <a:t>diese</a:t>
            </a:r>
            <a:r>
              <a:rPr lang="de-DE" sz="2000" b="1" dirty="0">
                <a:solidFill>
                  <a:srgbClr val="003366"/>
                </a:solidFill>
              </a:rPr>
              <a:t> </a:t>
            </a:r>
            <a:r>
              <a:rPr lang="de-DE" sz="2000" dirty="0">
                <a:solidFill>
                  <a:srgbClr val="003366"/>
                </a:solidFill>
              </a:rPr>
              <a:t>sind stets „zul. Macht“, da Schaden abwendet wird: verfolgtes </a:t>
            </a:r>
            <a:r>
              <a:rPr lang="de-DE" sz="2000" dirty="0" err="1">
                <a:solidFill>
                  <a:srgbClr val="003366"/>
                </a:solidFill>
              </a:rPr>
              <a:t>päd.Ziel</a:t>
            </a:r>
            <a:r>
              <a:rPr lang="de-DE" sz="2000" dirty="0">
                <a:solidFill>
                  <a:srgbClr val="003366"/>
                </a:solidFill>
              </a:rPr>
              <a:t> ist „</a:t>
            </a:r>
            <a:r>
              <a:rPr lang="de-DE" sz="2000" dirty="0" err="1">
                <a:solidFill>
                  <a:srgbClr val="003366"/>
                </a:solidFill>
              </a:rPr>
              <a:t>Gemeinschaftsfähigk</a:t>
            </a:r>
            <a:r>
              <a:rPr lang="de-DE" sz="2000" dirty="0">
                <a:solidFill>
                  <a:srgbClr val="003366"/>
                </a:solidFill>
              </a:rPr>
              <a:t>.“</a:t>
            </a:r>
          </a:p>
          <a:p>
            <a:pPr marL="627063" indent="-269875">
              <a:buFont typeface="Arial" panose="020B0604020202020204" pitchFamily="34" charset="0"/>
              <a:buChar char="•"/>
            </a:pPr>
            <a:endParaRPr lang="de-DE" sz="2000" dirty="0">
              <a:solidFill>
                <a:srgbClr val="003366"/>
              </a:solidFill>
            </a:endParaRPr>
          </a:p>
        </p:txBody>
      </p:sp>
      <p:pic>
        <p:nvPicPr>
          <p:cNvPr id="2" name="Grafik 1">
            <a:extLst>
              <a:ext uri="{FF2B5EF4-FFF2-40B4-BE49-F238E27FC236}">
                <a16:creationId xmlns:a16="http://schemas.microsoft.com/office/drawing/2014/main" id="{263CDC57-DEE4-41C3-A4E0-DAFCC399F118}"/>
              </a:ext>
            </a:extLst>
          </p:cNvPr>
          <p:cNvPicPr>
            <a:picLocks noChangeAspect="1"/>
          </p:cNvPicPr>
          <p:nvPr/>
        </p:nvPicPr>
        <p:blipFill>
          <a:blip r:embed="rId3"/>
          <a:stretch>
            <a:fillRect/>
          </a:stretch>
        </p:blipFill>
        <p:spPr>
          <a:xfrm>
            <a:off x="-74781" y="-11536"/>
            <a:ext cx="9218781" cy="776239"/>
          </a:xfrm>
          <a:prstGeom prst="rect">
            <a:avLst/>
          </a:prstGeom>
        </p:spPr>
      </p:pic>
    </p:spTree>
  </p:cSld>
  <p:clrMapOvr>
    <a:masterClrMapping/>
  </p:clrMapOvr>
  <p:transition spd="med"/>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hteck 6"/>
          <p:cNvSpPr/>
          <p:nvPr/>
        </p:nvSpPr>
        <p:spPr>
          <a:xfrm>
            <a:off x="0" y="576000"/>
            <a:ext cx="9108000" cy="6264000"/>
          </a:xfrm>
          <a:prstGeom prst="rect">
            <a:avLst/>
          </a:prstGeom>
          <a:solidFill>
            <a:schemeClr val="bg1"/>
          </a:solidFill>
          <a:ln w="63500">
            <a:solidFill>
              <a:srgbClr val="003366"/>
            </a:solidFill>
          </a:ln>
        </p:spPr>
        <p:txBody>
          <a:bodyPr>
            <a:spAutoFit/>
          </a:bodyPr>
          <a:lstStyle/>
          <a:p>
            <a:pPr marL="457200" indent="-457200">
              <a:defRPr/>
            </a:pPr>
            <a:endParaRPr lang="de-DE" sz="2000" b="1" dirty="0">
              <a:solidFill>
                <a:srgbClr val="003366"/>
              </a:solidFill>
              <a:sym typeface="Symbol"/>
            </a:endParaRPr>
          </a:p>
          <a:p>
            <a:pPr marL="457200" indent="-457200" algn="ctr">
              <a:defRPr/>
            </a:pPr>
            <a:r>
              <a:rPr lang="de-DE" sz="2000" b="1" dirty="0">
                <a:solidFill>
                  <a:srgbClr val="003366"/>
                </a:solidFill>
                <a:sym typeface="Symbol"/>
              </a:rPr>
              <a:t>3.4</a:t>
            </a:r>
            <a:r>
              <a:rPr lang="de-DE" sz="2000" b="1" dirty="0">
                <a:solidFill>
                  <a:srgbClr val="003366"/>
                </a:solidFill>
              </a:rPr>
              <a:t> Aufsichtsverantwortung/ „Gefahrenabwehr“/ Frage 4</a:t>
            </a:r>
            <a:r>
              <a:rPr lang="de-DE" sz="2000" b="1" dirty="0">
                <a:solidFill>
                  <a:srgbClr val="003366"/>
                </a:solidFill>
                <a:sym typeface="Symbol"/>
              </a:rPr>
              <a:t> </a:t>
            </a:r>
          </a:p>
          <a:p>
            <a:endParaRPr lang="de-DE" sz="2000" dirty="0">
              <a:solidFill>
                <a:srgbClr val="003366"/>
              </a:solidFill>
            </a:endParaRPr>
          </a:p>
          <a:p>
            <a:r>
              <a:rPr lang="de-DE" sz="2000" dirty="0">
                <a:solidFill>
                  <a:srgbClr val="003366"/>
                </a:solidFill>
              </a:rPr>
              <a:t>Es ist durchaus möglich, ja sogar i.d.R. wichtig, dass bei Maßnahmen der „Ge- </a:t>
            </a:r>
            <a:r>
              <a:rPr lang="de-DE" sz="2000" dirty="0" err="1">
                <a:solidFill>
                  <a:srgbClr val="003366"/>
                </a:solidFill>
              </a:rPr>
              <a:t>fahrenabwehr</a:t>
            </a:r>
            <a:r>
              <a:rPr lang="de-DE" sz="2000" dirty="0">
                <a:solidFill>
                  <a:srgbClr val="003366"/>
                </a:solidFill>
              </a:rPr>
              <a:t>“ zugleich auch ein päd. Ziel verfolgt wird.</a:t>
            </a:r>
          </a:p>
          <a:p>
            <a:endParaRPr lang="de-DE" sz="2000" dirty="0">
              <a:solidFill>
                <a:srgbClr val="003366"/>
              </a:solidFill>
            </a:endParaRPr>
          </a:p>
          <a:p>
            <a:r>
              <a:rPr lang="de-DE" sz="2000" dirty="0">
                <a:solidFill>
                  <a:srgbClr val="003366"/>
                </a:solidFill>
              </a:rPr>
              <a:t>Die  Pädagogin  handelt z.B. - bedingt durch den primären Erziehungsauftrag - auch  pädagogisch, wenn  sie  während  des  Festhaltens  beruhigend auf  das aggressive Kind einwirkt. Sie verfolgt dann auch das </a:t>
            </a:r>
            <a:r>
              <a:rPr lang="de-DE" sz="2000" dirty="0" err="1">
                <a:solidFill>
                  <a:srgbClr val="003366"/>
                </a:solidFill>
              </a:rPr>
              <a:t>Ziel,die</a:t>
            </a:r>
            <a:r>
              <a:rPr lang="de-DE" sz="2000" dirty="0">
                <a:solidFill>
                  <a:srgbClr val="003366"/>
                </a:solidFill>
              </a:rPr>
              <a:t> „Gefahrenabwehr“ kommunikativ  so  einzubetten,  dass  sie  das  Kind  nicht  zu  sehr  verstört. </a:t>
            </a:r>
          </a:p>
          <a:p>
            <a:endParaRPr lang="de-DE" sz="2000" dirty="0">
              <a:solidFill>
                <a:srgbClr val="003366"/>
              </a:solidFill>
            </a:endParaRPr>
          </a:p>
          <a:p>
            <a:r>
              <a:rPr lang="de-DE" sz="2000" dirty="0">
                <a:solidFill>
                  <a:srgbClr val="003366"/>
                </a:solidFill>
              </a:rPr>
              <a:t>Zudem  ist  Voraussetzung  für  jede  Maßnahme  der  „Gefahrenabwehr“, dass eine  päd. Beziehung  besteht.  Diese ist  wesentlich  mitbestimmend  dafür, ob sich  z.B.  ein Kind  festhalten lässt. Vorangegangene  Beziehungserfahrungen </a:t>
            </a:r>
          </a:p>
          <a:p>
            <a:r>
              <a:rPr lang="de-DE" sz="2000" dirty="0">
                <a:solidFill>
                  <a:srgbClr val="003366"/>
                </a:solidFill>
              </a:rPr>
              <a:t>mit  der/ m  </a:t>
            </a:r>
            <a:r>
              <a:rPr lang="de-DE" sz="2000" dirty="0" err="1">
                <a:solidFill>
                  <a:srgbClr val="003366"/>
                </a:solidFill>
              </a:rPr>
              <a:t>PädagogIn</a:t>
            </a:r>
            <a:r>
              <a:rPr lang="de-DE" sz="2000" dirty="0">
                <a:solidFill>
                  <a:srgbClr val="003366"/>
                </a:solidFill>
              </a:rPr>
              <a:t>  sind  in  der „Gefahrenabwehr“ von großer  Bedeutung.</a:t>
            </a:r>
          </a:p>
          <a:p>
            <a:endParaRPr lang="de-DE" sz="2000" b="1" dirty="0">
              <a:solidFill>
                <a:srgbClr val="003366"/>
              </a:solidFill>
            </a:endParaRPr>
          </a:p>
          <a:p>
            <a:r>
              <a:rPr lang="de-DE" sz="2000" b="1" dirty="0">
                <a:solidFill>
                  <a:srgbClr val="003366"/>
                </a:solidFill>
              </a:rPr>
              <a:t>Aber:  </a:t>
            </a:r>
            <a:r>
              <a:rPr lang="de-DE" sz="2000" dirty="0">
                <a:solidFill>
                  <a:srgbClr val="003366"/>
                </a:solidFill>
              </a:rPr>
              <a:t>auch wenn mit „Gefahrenabwehr“ ein </a:t>
            </a:r>
            <a:r>
              <a:rPr lang="de-DE" sz="2000" dirty="0" err="1">
                <a:solidFill>
                  <a:srgbClr val="003366"/>
                </a:solidFill>
              </a:rPr>
              <a:t>päd.Ziel</a:t>
            </a:r>
            <a:r>
              <a:rPr lang="de-DE" sz="2000" dirty="0">
                <a:solidFill>
                  <a:srgbClr val="003366"/>
                </a:solidFill>
              </a:rPr>
              <a:t> verfolgt wird, müssen de- </a:t>
            </a:r>
            <a:r>
              <a:rPr lang="de-DE" sz="2000" dirty="0" err="1">
                <a:solidFill>
                  <a:srgbClr val="003366"/>
                </a:solidFill>
              </a:rPr>
              <a:t>ren</a:t>
            </a:r>
            <a:r>
              <a:rPr lang="de-DE" sz="2000" dirty="0">
                <a:solidFill>
                  <a:srgbClr val="003366"/>
                </a:solidFill>
              </a:rPr>
              <a:t>  rechtliche Voraussetzungen  geprüft werden. Es ist also, da rechtl. Voraus- </a:t>
            </a:r>
            <a:r>
              <a:rPr lang="de-DE" sz="2000" dirty="0" err="1">
                <a:solidFill>
                  <a:srgbClr val="003366"/>
                </a:solidFill>
              </a:rPr>
              <a:t>setzungen</a:t>
            </a:r>
            <a:r>
              <a:rPr lang="de-DE" sz="2000" dirty="0">
                <a:solidFill>
                  <a:srgbClr val="003366"/>
                </a:solidFill>
              </a:rPr>
              <a:t> umfassender sind als die fachlichen, stets „</a:t>
            </a:r>
            <a:r>
              <a:rPr lang="de-DE" sz="2000" dirty="0" err="1">
                <a:solidFill>
                  <a:srgbClr val="003366"/>
                </a:solidFill>
              </a:rPr>
              <a:t>Erforderlichkeit,Eignung</a:t>
            </a:r>
            <a:r>
              <a:rPr lang="de-DE" sz="2000" dirty="0">
                <a:solidFill>
                  <a:srgbClr val="003366"/>
                </a:solidFill>
              </a:rPr>
              <a:t>,  Verhältnismäßigkeit“  zu  prüfen: der päd. Zweck  darf nicht „die Mittel heiligen“.  </a:t>
            </a:r>
          </a:p>
          <a:p>
            <a:pPr marL="631825" indent="-273050">
              <a:buFont typeface="Arial" pitchFamily="34" charset="0"/>
              <a:buChar char="•"/>
            </a:pPr>
            <a:endParaRPr lang="de-DE" sz="2000" dirty="0">
              <a:solidFill>
                <a:srgbClr val="003366"/>
              </a:solidFill>
            </a:endParaRPr>
          </a:p>
        </p:txBody>
      </p:sp>
      <p:pic>
        <p:nvPicPr>
          <p:cNvPr id="2" name="Grafik 1">
            <a:extLst>
              <a:ext uri="{FF2B5EF4-FFF2-40B4-BE49-F238E27FC236}">
                <a16:creationId xmlns:a16="http://schemas.microsoft.com/office/drawing/2014/main" id="{88289127-3279-488C-A0E1-F46C9B445A31}"/>
              </a:ext>
            </a:extLst>
          </p:cNvPr>
          <p:cNvPicPr>
            <a:picLocks noChangeAspect="1"/>
          </p:cNvPicPr>
          <p:nvPr/>
        </p:nvPicPr>
        <p:blipFill>
          <a:blip r:embed="rId3"/>
          <a:stretch>
            <a:fillRect/>
          </a:stretch>
        </p:blipFill>
        <p:spPr>
          <a:xfrm>
            <a:off x="-108520" y="0"/>
            <a:ext cx="9252520" cy="768048"/>
          </a:xfrm>
          <a:prstGeom prst="rect">
            <a:avLst/>
          </a:prstGeom>
        </p:spPr>
      </p:pic>
    </p:spTree>
    <p:extLst>
      <p:ext uri="{BB962C8B-B14F-4D97-AF65-F5344CB8AC3E}">
        <p14:creationId xmlns:p14="http://schemas.microsoft.com/office/powerpoint/2010/main" val="3904760316"/>
      </p:ext>
    </p:extLst>
  </p:cSld>
  <p:clrMapOvr>
    <a:masterClrMapping/>
  </p:clrMapOvr>
  <p:transition spd="med"/>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hteck 6"/>
          <p:cNvSpPr>
            <a:spLocks noChangeArrowheads="1"/>
          </p:cNvSpPr>
          <p:nvPr/>
        </p:nvSpPr>
        <p:spPr bwMode="auto">
          <a:xfrm>
            <a:off x="2268538" y="4652963"/>
            <a:ext cx="4572000" cy="1754187"/>
          </a:xfrm>
          <a:prstGeom prst="rect">
            <a:avLst/>
          </a:prstGeom>
          <a:noFill/>
          <a:ln w="9525">
            <a:noFill/>
            <a:miter lim="800000"/>
            <a:headEnd/>
            <a:tailEnd/>
          </a:ln>
        </p:spPr>
        <p:txBody>
          <a:bodyPr>
            <a:spAutoFit/>
          </a:bodyPr>
          <a:lstStyle/>
          <a:p>
            <a:pPr marL="812800" indent="-88900">
              <a:tabLst>
                <a:tab pos="8699500" algn="l"/>
              </a:tabLst>
            </a:pPr>
            <a:endParaRPr lang="de-DE">
              <a:solidFill>
                <a:srgbClr val="336699"/>
              </a:solidFill>
            </a:endParaRPr>
          </a:p>
          <a:p>
            <a:pPr marL="812800" indent="-88900">
              <a:tabLst>
                <a:tab pos="8699500" algn="l"/>
              </a:tabLst>
            </a:pPr>
            <a:endParaRPr lang="de-DE">
              <a:solidFill>
                <a:srgbClr val="336699"/>
              </a:solidFill>
            </a:endParaRPr>
          </a:p>
          <a:p>
            <a:pPr marL="812800" indent="-88900">
              <a:tabLst>
                <a:tab pos="8699500" algn="l"/>
              </a:tabLst>
            </a:pPr>
            <a:endParaRPr lang="de-DE">
              <a:solidFill>
                <a:srgbClr val="336699"/>
              </a:solidFill>
            </a:endParaRPr>
          </a:p>
          <a:p>
            <a:pPr marL="812800" indent="-88900">
              <a:tabLst>
                <a:tab pos="8699500" algn="l"/>
              </a:tabLst>
            </a:pPr>
            <a:endParaRPr lang="de-DE">
              <a:solidFill>
                <a:srgbClr val="336699"/>
              </a:solidFill>
            </a:endParaRPr>
          </a:p>
          <a:p>
            <a:pPr marL="812800" indent="-88900">
              <a:tabLst>
                <a:tab pos="8699500" algn="l"/>
              </a:tabLst>
            </a:pPr>
            <a:endParaRPr lang="de-DE">
              <a:solidFill>
                <a:srgbClr val="336699"/>
              </a:solidFill>
            </a:endParaRPr>
          </a:p>
          <a:p>
            <a:pPr marL="812800" indent="-88900">
              <a:tabLst>
                <a:tab pos="8699500" algn="l"/>
              </a:tabLst>
            </a:pPr>
            <a:endParaRPr lang="de-DE"/>
          </a:p>
        </p:txBody>
      </p:sp>
      <p:sp>
        <p:nvSpPr>
          <p:cNvPr id="55299" name="Rechteck 7"/>
          <p:cNvSpPr>
            <a:spLocks noChangeArrowheads="1"/>
          </p:cNvSpPr>
          <p:nvPr/>
        </p:nvSpPr>
        <p:spPr bwMode="auto">
          <a:xfrm>
            <a:off x="0" y="0"/>
            <a:ext cx="9144000" cy="6840000"/>
          </a:xfrm>
          <a:prstGeom prst="rect">
            <a:avLst/>
          </a:prstGeom>
          <a:solidFill>
            <a:schemeClr val="bg1"/>
          </a:solidFill>
          <a:ln w="9525">
            <a:noFill/>
            <a:miter lim="800000"/>
            <a:headEnd/>
            <a:tailEnd/>
          </a:ln>
        </p:spPr>
        <p:txBody>
          <a:bodyPr>
            <a:spAutoFit/>
          </a:bodyPr>
          <a:lstStyle/>
          <a:p>
            <a:pPr>
              <a:defRPr/>
            </a:pPr>
            <a:r>
              <a:rPr lang="de-DE" sz="2400" b="1" dirty="0">
                <a:solidFill>
                  <a:srgbClr val="003366"/>
                </a:solidFill>
                <a:latin typeface="Arial" pitchFamily="34" charset="0"/>
                <a:cs typeface="Arial" pitchFamily="34" charset="0"/>
              </a:rPr>
              <a:t>                                    </a:t>
            </a:r>
          </a:p>
          <a:p>
            <a:pPr>
              <a:defRPr/>
            </a:pPr>
            <a:r>
              <a:rPr lang="de-DE" sz="2400" b="1" dirty="0">
                <a:solidFill>
                  <a:srgbClr val="003366"/>
                </a:solidFill>
                <a:effectLst>
                  <a:outerShdw blurRad="38100" dist="38100" dir="2700000" algn="tl">
                    <a:srgbClr val="000000">
                      <a:alpha val="43137"/>
                    </a:srgbClr>
                  </a:outerShdw>
                </a:effectLst>
                <a:latin typeface="Arial" pitchFamily="34" charset="0"/>
                <a:cs typeface="Arial" pitchFamily="34" charset="0"/>
              </a:rPr>
              <a:t>                                                     </a:t>
            </a:r>
            <a:endParaRPr lang="de-DE" sz="2400" b="1" u="sng" dirty="0">
              <a:solidFill>
                <a:srgbClr val="003366"/>
              </a:solidFill>
              <a:effectLst>
                <a:outerShdw blurRad="38100" dist="38100" dir="2700000" algn="tl">
                  <a:srgbClr val="000000">
                    <a:alpha val="43137"/>
                  </a:srgbClr>
                </a:outerShdw>
              </a:effectLst>
              <a:latin typeface="Arial" pitchFamily="34" charset="0"/>
              <a:cs typeface="Arial" pitchFamily="34" charset="0"/>
            </a:endParaRPr>
          </a:p>
          <a:p>
            <a:pPr marL="457200" indent="-457200">
              <a:defRPr/>
            </a:pPr>
            <a:endParaRPr lang="de-DE" sz="2000" b="1" dirty="0">
              <a:solidFill>
                <a:srgbClr val="003366"/>
              </a:solidFill>
              <a:effectLst>
                <a:outerShdw blurRad="38100" dist="38100" dir="2700000" algn="tl">
                  <a:srgbClr val="000000">
                    <a:alpha val="43137"/>
                  </a:srgbClr>
                </a:outerShdw>
              </a:effectLst>
            </a:endParaRPr>
          </a:p>
          <a:p>
            <a:pPr>
              <a:defRPr/>
            </a:pPr>
            <a:endParaRPr lang="de-DE" sz="2000" b="1" dirty="0">
              <a:solidFill>
                <a:srgbClr val="003366"/>
              </a:solidFill>
            </a:endParaRPr>
          </a:p>
          <a:p>
            <a:pPr>
              <a:defRPr/>
            </a:pPr>
            <a:endParaRPr lang="de-DE" sz="2000" dirty="0">
              <a:solidFill>
                <a:srgbClr val="003366"/>
              </a:solidFill>
            </a:endParaRPr>
          </a:p>
          <a:p>
            <a:pPr>
              <a:defRPr/>
            </a:pPr>
            <a:endParaRPr lang="de-DE" sz="2000" dirty="0">
              <a:solidFill>
                <a:srgbClr val="003366"/>
              </a:solidFill>
            </a:endParaRPr>
          </a:p>
          <a:p>
            <a:pPr>
              <a:defRPr/>
            </a:pPr>
            <a:endParaRPr lang="de-DE" sz="2000" dirty="0">
              <a:solidFill>
                <a:srgbClr val="003366"/>
              </a:solidFill>
            </a:endParaRPr>
          </a:p>
          <a:p>
            <a:pPr>
              <a:defRPr/>
            </a:pPr>
            <a:endParaRPr lang="de-DE" sz="2000" dirty="0">
              <a:solidFill>
                <a:srgbClr val="336699"/>
              </a:solidFill>
            </a:endParaRPr>
          </a:p>
        </p:txBody>
      </p:sp>
      <p:sp>
        <p:nvSpPr>
          <p:cNvPr id="5124" name="Rectangle 2"/>
          <p:cNvSpPr>
            <a:spLocks noChangeArrowheads="1"/>
          </p:cNvSpPr>
          <p:nvPr/>
        </p:nvSpPr>
        <p:spPr bwMode="auto">
          <a:xfrm>
            <a:off x="0" y="0"/>
            <a:ext cx="9144000" cy="6875463"/>
          </a:xfrm>
          <a:prstGeom prst="rect">
            <a:avLst/>
          </a:prstGeom>
          <a:noFill/>
          <a:ln w="9525">
            <a:noFill/>
            <a:miter lim="800000"/>
            <a:headEnd/>
            <a:tailEnd/>
          </a:ln>
        </p:spPr>
        <p:txBody>
          <a:bodyPr anchor="ctr">
            <a:spAutoFit/>
          </a:bodyPr>
          <a:lstStyle/>
          <a:p>
            <a:pPr eaLnBrk="0" hangingPunct="0"/>
            <a:endParaRPr lang="de-DE" sz="1200" b="1" i="1">
              <a:latin typeface="Cambria" pitchFamily="18" charset="0"/>
              <a:ea typeface="MS Mincho" pitchFamily="49" charset="-128"/>
              <a:cs typeface="Times New Roman" pitchFamily="18" charset="0"/>
            </a:endParaRPr>
          </a:p>
          <a:p>
            <a:pPr eaLnBrk="0" hangingPunct="0"/>
            <a:endParaRPr lang="de-DE" sz="1200" b="1" i="1">
              <a:latin typeface="Cambria" pitchFamily="18" charset="0"/>
              <a:ea typeface="MS Mincho" pitchFamily="49" charset="-128"/>
              <a:cs typeface="Times New Roman" pitchFamily="18" charset="0"/>
            </a:endParaRPr>
          </a:p>
          <a:p>
            <a:pPr eaLnBrk="0" hangingPunct="0"/>
            <a:endParaRPr lang="de-DE" sz="1200" b="1" i="1">
              <a:latin typeface="Cambria" pitchFamily="18" charset="0"/>
              <a:ea typeface="MS Mincho" pitchFamily="49" charset="-128"/>
              <a:cs typeface="Times New Roman" pitchFamily="18" charset="0"/>
            </a:endParaRPr>
          </a:p>
          <a:p>
            <a:pPr eaLnBrk="0" hangingPunct="0"/>
            <a:endParaRPr lang="de-DE" sz="1200" b="1" i="1">
              <a:latin typeface="Cambria" pitchFamily="18" charset="0"/>
              <a:ea typeface="MS Mincho" pitchFamily="49" charset="-128"/>
              <a:cs typeface="Times New Roman" pitchFamily="18" charset="0"/>
            </a:endParaRPr>
          </a:p>
          <a:p>
            <a:pPr eaLnBrk="0" hangingPunct="0"/>
            <a:endParaRPr lang="de-DE" sz="1200" b="1" i="1">
              <a:latin typeface="Cambria" pitchFamily="18" charset="0"/>
              <a:ea typeface="MS Mincho" pitchFamily="49" charset="-128"/>
              <a:cs typeface="Times New Roman" pitchFamily="18" charset="0"/>
            </a:endParaRPr>
          </a:p>
          <a:p>
            <a:pPr eaLnBrk="0" hangingPunct="0"/>
            <a:endParaRPr lang="de-DE" sz="1200" b="1" i="1">
              <a:latin typeface="Cambria" pitchFamily="18" charset="0"/>
              <a:ea typeface="MS Mincho" pitchFamily="49" charset="-128"/>
              <a:cs typeface="Times New Roman" pitchFamily="18" charset="0"/>
            </a:endParaRPr>
          </a:p>
        </p:txBody>
      </p:sp>
      <p:sp>
        <p:nvSpPr>
          <p:cNvPr id="5" name="Rechteck 4"/>
          <p:cNvSpPr/>
          <p:nvPr/>
        </p:nvSpPr>
        <p:spPr>
          <a:xfrm>
            <a:off x="0" y="0"/>
            <a:ext cx="9144000" cy="2862263"/>
          </a:xfrm>
          <a:prstGeom prst="rect">
            <a:avLst/>
          </a:prstGeom>
        </p:spPr>
        <p:txBody>
          <a:bodyPr>
            <a:spAutoFit/>
          </a:bodyPr>
          <a:lstStyle/>
          <a:p>
            <a:pPr marL="609600" indent="-609600">
              <a:defRPr/>
            </a:pPr>
            <a:endParaRPr lang="de-DE" sz="2400" b="1" u="sng" dirty="0">
              <a:solidFill>
                <a:srgbClr val="003366"/>
              </a:solidFill>
              <a:effectLst>
                <a:outerShdw blurRad="38100" dist="38100" dir="2700000" algn="tl">
                  <a:srgbClr val="000000">
                    <a:alpha val="43137"/>
                  </a:srgbClr>
                </a:outerShdw>
              </a:effectLst>
            </a:endParaRPr>
          </a:p>
          <a:p>
            <a:pPr>
              <a:defRPr/>
            </a:pPr>
            <a:endParaRPr lang="de-DE" sz="2000" b="1" u="sng" dirty="0">
              <a:solidFill>
                <a:srgbClr val="003366"/>
              </a:solidFill>
            </a:endParaRPr>
          </a:p>
          <a:p>
            <a:pPr>
              <a:defRPr/>
            </a:pPr>
            <a:endParaRPr lang="de-DE" sz="2000" b="1" u="sng" dirty="0">
              <a:solidFill>
                <a:srgbClr val="003366"/>
              </a:solidFill>
            </a:endParaRPr>
          </a:p>
          <a:p>
            <a:pPr>
              <a:defRPr/>
            </a:pPr>
            <a:endParaRPr lang="de-DE" sz="2000" dirty="0">
              <a:solidFill>
                <a:srgbClr val="003366"/>
              </a:solidFill>
            </a:endParaRPr>
          </a:p>
          <a:p>
            <a:pPr marL="609600" indent="-609600">
              <a:defRPr/>
            </a:pPr>
            <a:endParaRPr lang="de-DE" sz="2400" b="1" dirty="0">
              <a:solidFill>
                <a:srgbClr val="003366"/>
              </a:solidFill>
              <a:effectLst>
                <a:outerShdw blurRad="38100" dist="38100" dir="2700000" algn="tl">
                  <a:srgbClr val="000000">
                    <a:alpha val="43137"/>
                  </a:srgbClr>
                </a:outerShdw>
              </a:effectLst>
            </a:endParaRPr>
          </a:p>
          <a:p>
            <a:pPr marL="609600" indent="-609600">
              <a:defRPr/>
            </a:pPr>
            <a:endParaRPr lang="de-DE" sz="2400" b="1" dirty="0">
              <a:solidFill>
                <a:srgbClr val="003366"/>
              </a:solidFill>
              <a:effectLst>
                <a:outerShdw blurRad="38100" dist="38100" dir="2700000" algn="tl">
                  <a:srgbClr val="000000">
                    <a:alpha val="43137"/>
                  </a:srgbClr>
                </a:outerShdw>
              </a:effectLst>
            </a:endParaRPr>
          </a:p>
          <a:p>
            <a:pPr marL="609600" indent="-609600">
              <a:defRPr/>
            </a:pPr>
            <a:r>
              <a:rPr lang="de-DE" sz="2400" b="1" dirty="0">
                <a:solidFill>
                  <a:srgbClr val="003366"/>
                </a:solidFill>
                <a:effectLst>
                  <a:outerShdw blurRad="38100" dist="38100" dir="2700000" algn="tl">
                    <a:srgbClr val="000000">
                      <a:alpha val="43137"/>
                    </a:srgbClr>
                  </a:outerShdw>
                </a:effectLst>
              </a:rPr>
              <a:t> </a:t>
            </a:r>
            <a:r>
              <a:rPr lang="de-DE" sz="2400" b="1" u="sng" dirty="0">
                <a:solidFill>
                  <a:srgbClr val="003366"/>
                </a:solidFill>
                <a:effectLst>
                  <a:outerShdw blurRad="38100" dist="38100" dir="2700000" algn="tl">
                    <a:srgbClr val="000000">
                      <a:alpha val="43137"/>
                    </a:srgbClr>
                  </a:outerShdw>
                </a:effectLst>
              </a:rPr>
              <a:t>  </a:t>
            </a:r>
          </a:p>
          <a:p>
            <a:pPr marL="609600" indent="-609600">
              <a:defRPr/>
            </a:pPr>
            <a:r>
              <a:rPr lang="de-DE" sz="2400" b="1" dirty="0">
                <a:solidFill>
                  <a:srgbClr val="003366"/>
                </a:solidFill>
                <a:effectLst>
                  <a:outerShdw blurRad="38100" dist="38100" dir="2700000" algn="tl">
                    <a:srgbClr val="000000">
                      <a:alpha val="43137"/>
                    </a:srgbClr>
                  </a:outerShdw>
                </a:effectLst>
                <a:latin typeface="Arial" pitchFamily="34" charset="0"/>
                <a:cs typeface="Arial" pitchFamily="34" charset="0"/>
              </a:rPr>
              <a:t>       </a:t>
            </a:r>
            <a:endParaRPr lang="de-DE" sz="2400" dirty="0"/>
          </a:p>
        </p:txBody>
      </p:sp>
      <p:sp>
        <p:nvSpPr>
          <p:cNvPr id="11" name="Rechteck 4"/>
          <p:cNvSpPr>
            <a:spLocks noChangeArrowheads="1"/>
          </p:cNvSpPr>
          <p:nvPr/>
        </p:nvSpPr>
        <p:spPr bwMode="auto">
          <a:xfrm>
            <a:off x="0" y="0"/>
            <a:ext cx="9144000" cy="6840000"/>
          </a:xfrm>
          <a:prstGeom prst="rect">
            <a:avLst/>
          </a:prstGeom>
          <a:noFill/>
          <a:ln w="63500">
            <a:solidFill>
              <a:srgbClr val="003366"/>
            </a:solidFill>
            <a:miter lim="800000"/>
            <a:headEnd/>
            <a:tailEnd/>
          </a:ln>
        </p:spPr>
        <p:txBody>
          <a:bodyPr>
            <a:spAutoFit/>
          </a:bodyPr>
          <a:lstStyle/>
          <a:p>
            <a:pPr>
              <a:defRPr/>
            </a:pPr>
            <a:endParaRPr lang="de-DE" sz="2000" b="1" dirty="0">
              <a:solidFill>
                <a:srgbClr val="003366"/>
              </a:solidFill>
            </a:endParaRPr>
          </a:p>
          <a:p>
            <a:pPr>
              <a:defRPr/>
            </a:pPr>
            <a:endParaRPr lang="de-DE" sz="2000" b="1" dirty="0">
              <a:solidFill>
                <a:srgbClr val="003366"/>
              </a:solidFill>
            </a:endParaRPr>
          </a:p>
          <a:p>
            <a:pPr>
              <a:defRPr/>
            </a:pPr>
            <a:endParaRPr lang="de-DE" sz="2000" b="1" dirty="0">
              <a:solidFill>
                <a:srgbClr val="003366"/>
              </a:solidFill>
              <a:sym typeface="Symbol"/>
            </a:endParaRPr>
          </a:p>
          <a:p>
            <a:pPr algn="ctr">
              <a:defRPr/>
            </a:pPr>
            <a:endParaRPr lang="de-DE" sz="2000" b="1" dirty="0">
              <a:solidFill>
                <a:srgbClr val="003366"/>
              </a:solidFill>
              <a:sym typeface="Symbol"/>
            </a:endParaRPr>
          </a:p>
          <a:p>
            <a:pPr algn="ctr">
              <a:defRPr/>
            </a:pPr>
            <a:endParaRPr lang="de-DE" sz="2000" b="1" dirty="0">
              <a:solidFill>
                <a:srgbClr val="003366"/>
              </a:solidFill>
              <a:sym typeface="Symbol"/>
            </a:endParaRPr>
          </a:p>
          <a:p>
            <a:pPr algn="ctr">
              <a:defRPr/>
            </a:pPr>
            <a:r>
              <a:rPr lang="de-DE" sz="2000" b="1" dirty="0">
                <a:solidFill>
                  <a:srgbClr val="003366"/>
                </a:solidFill>
                <a:sym typeface="Symbol"/>
              </a:rPr>
              <a:t>3.4</a:t>
            </a:r>
            <a:r>
              <a:rPr lang="de-DE" sz="2000" b="1" dirty="0">
                <a:solidFill>
                  <a:srgbClr val="003366"/>
                </a:solidFill>
              </a:rPr>
              <a:t> Aufsichtsverantwortung/ „Gefahrenabwehr“ / Frage 4</a:t>
            </a:r>
            <a:r>
              <a:rPr lang="de-DE" sz="2000" b="1" dirty="0">
                <a:solidFill>
                  <a:srgbClr val="003366"/>
                </a:solidFill>
                <a:sym typeface="Symbol"/>
              </a:rPr>
              <a:t> </a:t>
            </a:r>
          </a:p>
          <a:p>
            <a:pPr algn="ctr">
              <a:defRPr/>
            </a:pPr>
            <a:endParaRPr lang="de-DE" sz="2000" b="1" dirty="0">
              <a:solidFill>
                <a:srgbClr val="003366"/>
              </a:solidFill>
              <a:sym typeface="Symbol"/>
            </a:endParaRPr>
          </a:p>
          <a:p>
            <a:pPr algn="ctr">
              <a:defRPr/>
            </a:pPr>
            <a:endParaRPr lang="de-DE" sz="2000" b="1" dirty="0">
              <a:solidFill>
                <a:srgbClr val="003366"/>
              </a:solidFill>
            </a:endParaRPr>
          </a:p>
          <a:p>
            <a:pPr algn="ctr">
              <a:defRPr/>
            </a:pPr>
            <a:r>
              <a:rPr lang="de-DE" sz="2000" b="1" dirty="0">
                <a:solidFill>
                  <a:srgbClr val="003366"/>
                </a:solidFill>
              </a:rPr>
              <a:t>Definition „Gefahr“</a:t>
            </a:r>
          </a:p>
          <a:p>
            <a:pPr>
              <a:defRPr/>
            </a:pPr>
            <a:endParaRPr lang="de-DE" sz="2000" b="1" dirty="0">
              <a:solidFill>
                <a:srgbClr val="003366"/>
              </a:solidFill>
            </a:endParaRPr>
          </a:p>
          <a:p>
            <a:pPr marL="447675" lvl="0" indent="-447675">
              <a:buFont typeface="Wingdings" pitchFamily="2" charset="2"/>
              <a:buChar char="Ø"/>
            </a:pPr>
            <a:r>
              <a:rPr lang="de-DE" sz="2000" dirty="0">
                <a:solidFill>
                  <a:srgbClr val="003366"/>
                </a:solidFill>
              </a:rPr>
              <a:t>     </a:t>
            </a:r>
            <a:r>
              <a:rPr lang="de-DE" sz="2000" b="1" dirty="0">
                <a:solidFill>
                  <a:srgbClr val="003366"/>
                </a:solidFill>
              </a:rPr>
              <a:t>Akute</a:t>
            </a:r>
            <a:r>
              <a:rPr lang="de-DE" sz="2000" dirty="0">
                <a:solidFill>
                  <a:srgbClr val="003366"/>
                </a:solidFill>
              </a:rPr>
              <a:t> </a:t>
            </a:r>
            <a:r>
              <a:rPr lang="de-DE" sz="2000" b="1" dirty="0">
                <a:solidFill>
                  <a:srgbClr val="003366"/>
                </a:solidFill>
              </a:rPr>
              <a:t>Eigen- o. Fremdgefährdung</a:t>
            </a:r>
            <a:endParaRPr lang="de-DE" sz="2000" dirty="0">
              <a:solidFill>
                <a:srgbClr val="003366"/>
              </a:solidFill>
            </a:endParaRPr>
          </a:p>
          <a:p>
            <a:pPr marL="447675" lvl="0" indent="-447675"/>
            <a:r>
              <a:rPr lang="de-DE" sz="2000" dirty="0">
                <a:solidFill>
                  <a:srgbClr val="003366"/>
                </a:solidFill>
              </a:rPr>
              <a:t>            </a:t>
            </a:r>
          </a:p>
          <a:p>
            <a:pPr marL="457200" indent="-457200">
              <a:defRPr/>
            </a:pPr>
            <a:r>
              <a:rPr lang="de-DE" sz="2000" dirty="0">
                <a:solidFill>
                  <a:srgbClr val="003366"/>
                </a:solidFill>
              </a:rPr>
              <a:t>           </a:t>
            </a:r>
            <a:r>
              <a:rPr lang="de-DE" sz="2000" dirty="0">
                <a:solidFill>
                  <a:srgbClr val="003366"/>
                </a:solidFill>
                <a:sym typeface="Symbol"/>
              </a:rPr>
              <a:t> </a:t>
            </a:r>
            <a:r>
              <a:rPr lang="de-DE" sz="2000" dirty="0">
                <a:solidFill>
                  <a:srgbClr val="003366"/>
                </a:solidFill>
              </a:rPr>
              <a:t>hohe Wahrscheinlichkeit, dass die Eigen- oder Fremdgefährdung des </a:t>
            </a:r>
          </a:p>
          <a:p>
            <a:pPr marL="457200" indent="-457200">
              <a:defRPr/>
            </a:pPr>
            <a:r>
              <a:rPr lang="de-DE" sz="2000" dirty="0">
                <a:solidFill>
                  <a:srgbClr val="003366"/>
                </a:solidFill>
              </a:rPr>
              <a:t>                Kindes/ </a:t>
            </a:r>
            <a:r>
              <a:rPr lang="de-DE" sz="2000" dirty="0" err="1">
                <a:solidFill>
                  <a:srgbClr val="003366"/>
                </a:solidFill>
              </a:rPr>
              <a:t>Jug</a:t>
            </a:r>
            <a:r>
              <a:rPr lang="de-DE" sz="2000" dirty="0">
                <a:solidFill>
                  <a:srgbClr val="003366"/>
                </a:solidFill>
              </a:rPr>
              <a:t>. zur Selbstschädigung oder zur Verletzung der Rechte </a:t>
            </a:r>
          </a:p>
          <a:p>
            <a:pPr marL="457200" indent="-457200">
              <a:defRPr/>
            </a:pPr>
            <a:r>
              <a:rPr lang="de-DE" sz="2000" dirty="0">
                <a:solidFill>
                  <a:srgbClr val="003366"/>
                </a:solidFill>
              </a:rPr>
              <a:t>                anderer führt.</a:t>
            </a:r>
          </a:p>
          <a:p>
            <a:pPr>
              <a:defRPr/>
            </a:pPr>
            <a:endParaRPr lang="de-DE" sz="2000" b="1" dirty="0">
              <a:solidFill>
                <a:srgbClr val="003366"/>
              </a:solidFill>
            </a:endParaRPr>
          </a:p>
          <a:p>
            <a:pPr>
              <a:defRPr/>
            </a:pPr>
            <a:endParaRPr lang="de-DE" sz="2000" b="1" dirty="0">
              <a:solidFill>
                <a:srgbClr val="003366"/>
              </a:solidFill>
            </a:endParaRPr>
          </a:p>
          <a:p>
            <a:pPr lvl="0"/>
            <a:r>
              <a:rPr lang="de-DE" sz="2000" b="1" dirty="0">
                <a:solidFill>
                  <a:srgbClr val="003366"/>
                </a:solidFill>
              </a:rPr>
              <a:t> </a:t>
            </a:r>
            <a:endParaRPr lang="de-DE" sz="2000" dirty="0">
              <a:solidFill>
                <a:srgbClr val="003366"/>
              </a:solidFill>
            </a:endParaRPr>
          </a:p>
          <a:p>
            <a:pPr marL="457200" indent="-457200">
              <a:defRPr/>
            </a:pPr>
            <a:endParaRPr lang="de-DE" sz="2000" dirty="0">
              <a:solidFill>
                <a:srgbClr val="003366"/>
              </a:solidFill>
            </a:endParaRPr>
          </a:p>
          <a:p>
            <a:pPr marL="457200" indent="-457200">
              <a:defRPr/>
            </a:pPr>
            <a:endParaRPr lang="de-DE" sz="2000" b="1" dirty="0">
              <a:solidFill>
                <a:srgbClr val="003366"/>
              </a:solidFill>
            </a:endParaRPr>
          </a:p>
          <a:p>
            <a:pPr marL="457200" indent="-457200">
              <a:defRPr/>
            </a:pPr>
            <a:endParaRPr lang="de-DE" sz="2000" b="1" dirty="0">
              <a:solidFill>
                <a:srgbClr val="003366"/>
              </a:solidFill>
            </a:endParaRPr>
          </a:p>
          <a:p>
            <a:pPr>
              <a:defRPr/>
            </a:pPr>
            <a:endParaRPr lang="de-DE" sz="2000" dirty="0">
              <a:solidFill>
                <a:srgbClr val="003366"/>
              </a:solidFill>
            </a:endParaRPr>
          </a:p>
        </p:txBody>
      </p:sp>
      <p:pic>
        <p:nvPicPr>
          <p:cNvPr id="2" name="Grafik 1">
            <a:extLst>
              <a:ext uri="{FF2B5EF4-FFF2-40B4-BE49-F238E27FC236}">
                <a16:creationId xmlns:a16="http://schemas.microsoft.com/office/drawing/2014/main" id="{3FD39461-7572-4568-87ED-68E1023F113D}"/>
              </a:ext>
            </a:extLst>
          </p:cNvPr>
          <p:cNvPicPr>
            <a:picLocks noChangeAspect="1"/>
          </p:cNvPicPr>
          <p:nvPr/>
        </p:nvPicPr>
        <p:blipFill>
          <a:blip r:embed="rId3"/>
          <a:stretch>
            <a:fillRect/>
          </a:stretch>
        </p:blipFill>
        <p:spPr>
          <a:xfrm>
            <a:off x="-36000" y="-35463"/>
            <a:ext cx="9180000" cy="758989"/>
          </a:xfrm>
          <a:prstGeom prst="rect">
            <a:avLst/>
          </a:prstGeom>
        </p:spPr>
      </p:pic>
    </p:spTree>
    <p:extLst>
      <p:ext uri="{BB962C8B-B14F-4D97-AF65-F5344CB8AC3E}">
        <p14:creationId xmlns:p14="http://schemas.microsoft.com/office/powerpoint/2010/main" val="3787500470"/>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1">
                                            <p:txEl>
                                              <p:pRg st="10" end="10"/>
                                            </p:txEl>
                                          </p:spTgt>
                                        </p:tgtEl>
                                        <p:attrNameLst>
                                          <p:attrName>style.visibility</p:attrName>
                                        </p:attrNameLst>
                                      </p:cBhvr>
                                      <p:to>
                                        <p:strVal val="visible"/>
                                      </p:to>
                                    </p:set>
                                    <p:anim calcmode="lin" valueType="num">
                                      <p:cBhvr additive="base">
                                        <p:cTn id="7" dur="500" fill="hold"/>
                                        <p:tgtEl>
                                          <p:spTgt spid="11">
                                            <p:txEl>
                                              <p:pRg st="10" end="1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1">
                                            <p:txEl>
                                              <p:pRg st="10" end="1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11">
                                            <p:txEl>
                                              <p:pRg st="11" end="11"/>
                                            </p:txEl>
                                          </p:spTgt>
                                        </p:tgtEl>
                                        <p:attrNameLst>
                                          <p:attrName>style.visibility</p:attrName>
                                        </p:attrNameLst>
                                      </p:cBhvr>
                                      <p:to>
                                        <p:strVal val="visible"/>
                                      </p:to>
                                    </p:set>
                                    <p:anim calcmode="lin" valueType="num">
                                      <p:cBhvr additive="base">
                                        <p:cTn id="11" dur="500" fill="hold"/>
                                        <p:tgtEl>
                                          <p:spTgt spid="11">
                                            <p:txEl>
                                              <p:pRg st="11" end="1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11">
                                            <p:txEl>
                                              <p:pRg st="11" end="11"/>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11">
                                            <p:txEl>
                                              <p:pRg st="12" end="12"/>
                                            </p:txEl>
                                          </p:spTgt>
                                        </p:tgtEl>
                                        <p:attrNameLst>
                                          <p:attrName>style.visibility</p:attrName>
                                        </p:attrNameLst>
                                      </p:cBhvr>
                                      <p:to>
                                        <p:strVal val="visible"/>
                                      </p:to>
                                    </p:set>
                                    <p:anim calcmode="lin" valueType="num">
                                      <p:cBhvr additive="base">
                                        <p:cTn id="15" dur="500" fill="hold"/>
                                        <p:tgtEl>
                                          <p:spTgt spid="11">
                                            <p:txEl>
                                              <p:pRg st="12" end="1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11">
                                            <p:txEl>
                                              <p:pRg st="12" end="12"/>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11">
                                            <p:txEl>
                                              <p:pRg st="13" end="13"/>
                                            </p:txEl>
                                          </p:spTgt>
                                        </p:tgtEl>
                                        <p:attrNameLst>
                                          <p:attrName>style.visibility</p:attrName>
                                        </p:attrNameLst>
                                      </p:cBhvr>
                                      <p:to>
                                        <p:strVal val="visible"/>
                                      </p:to>
                                    </p:set>
                                    <p:anim calcmode="lin" valueType="num">
                                      <p:cBhvr additive="base">
                                        <p:cTn id="19" dur="500" fill="hold"/>
                                        <p:tgtEl>
                                          <p:spTgt spid="11">
                                            <p:txEl>
                                              <p:pRg st="13" end="1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1">
                                            <p:txEl>
                                              <p:pRg st="13" end="13"/>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11">
                                            <p:txEl>
                                              <p:pRg st="14" end="14"/>
                                            </p:txEl>
                                          </p:spTgt>
                                        </p:tgtEl>
                                        <p:attrNameLst>
                                          <p:attrName>style.visibility</p:attrName>
                                        </p:attrNameLst>
                                      </p:cBhvr>
                                      <p:to>
                                        <p:strVal val="visible"/>
                                      </p:to>
                                    </p:set>
                                    <p:anim calcmode="lin" valueType="num">
                                      <p:cBhvr additive="base">
                                        <p:cTn id="23" dur="500" fill="hold"/>
                                        <p:tgtEl>
                                          <p:spTgt spid="11">
                                            <p:txEl>
                                              <p:pRg st="14" end="14"/>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11">
                                            <p:txEl>
                                              <p:pRg st="14" end="14"/>
                                            </p:txEl>
                                          </p:spTgt>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3" presetClass="entr" presetSubtype="10" fill="hold" nodeType="clickEffect">
                                  <p:stCondLst>
                                    <p:cond delay="0"/>
                                  </p:stCondLst>
                                  <p:childTnLst>
                                    <p:set>
                                      <p:cBhvr>
                                        <p:cTn id="28" dur="1" fill="hold">
                                          <p:stCondLst>
                                            <p:cond delay="0"/>
                                          </p:stCondLst>
                                        </p:cTn>
                                        <p:tgtEl>
                                          <p:spTgt spid="11">
                                            <p:txEl>
                                              <p:pRg st="17" end="17"/>
                                            </p:txEl>
                                          </p:spTgt>
                                        </p:tgtEl>
                                        <p:attrNameLst>
                                          <p:attrName>style.visibility</p:attrName>
                                        </p:attrNameLst>
                                      </p:cBhvr>
                                      <p:to>
                                        <p:strVal val="visible"/>
                                      </p:to>
                                    </p:set>
                                    <p:animEffect transition="in" filter="blinds(horizontal)">
                                      <p:cBhvr>
                                        <p:cTn id="29" dur="500"/>
                                        <p:tgtEl>
                                          <p:spTgt spid="11">
                                            <p:txEl>
                                              <p:pRg st="17" end="1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hteck 6"/>
          <p:cNvSpPr>
            <a:spLocks noChangeArrowheads="1"/>
          </p:cNvSpPr>
          <p:nvPr/>
        </p:nvSpPr>
        <p:spPr bwMode="auto">
          <a:xfrm>
            <a:off x="2268538" y="4652963"/>
            <a:ext cx="4572000" cy="1754187"/>
          </a:xfrm>
          <a:prstGeom prst="rect">
            <a:avLst/>
          </a:prstGeom>
          <a:noFill/>
          <a:ln w="9525">
            <a:noFill/>
            <a:miter lim="800000"/>
            <a:headEnd/>
            <a:tailEnd/>
          </a:ln>
        </p:spPr>
        <p:txBody>
          <a:bodyPr>
            <a:spAutoFit/>
          </a:bodyPr>
          <a:lstStyle/>
          <a:p>
            <a:pPr marL="812800" indent="-88900">
              <a:tabLst>
                <a:tab pos="8699500" algn="l"/>
              </a:tabLst>
            </a:pPr>
            <a:endParaRPr lang="de-DE">
              <a:solidFill>
                <a:srgbClr val="336699"/>
              </a:solidFill>
            </a:endParaRPr>
          </a:p>
          <a:p>
            <a:pPr marL="812800" indent="-88900">
              <a:tabLst>
                <a:tab pos="8699500" algn="l"/>
              </a:tabLst>
            </a:pPr>
            <a:endParaRPr lang="de-DE">
              <a:solidFill>
                <a:srgbClr val="336699"/>
              </a:solidFill>
            </a:endParaRPr>
          </a:p>
          <a:p>
            <a:pPr marL="812800" indent="-88900">
              <a:tabLst>
                <a:tab pos="8699500" algn="l"/>
              </a:tabLst>
            </a:pPr>
            <a:endParaRPr lang="de-DE">
              <a:solidFill>
                <a:srgbClr val="336699"/>
              </a:solidFill>
            </a:endParaRPr>
          </a:p>
          <a:p>
            <a:pPr marL="812800" indent="-88900">
              <a:tabLst>
                <a:tab pos="8699500" algn="l"/>
              </a:tabLst>
            </a:pPr>
            <a:endParaRPr lang="de-DE">
              <a:solidFill>
                <a:srgbClr val="336699"/>
              </a:solidFill>
            </a:endParaRPr>
          </a:p>
          <a:p>
            <a:pPr marL="812800" indent="-88900">
              <a:tabLst>
                <a:tab pos="8699500" algn="l"/>
              </a:tabLst>
            </a:pPr>
            <a:endParaRPr lang="de-DE">
              <a:solidFill>
                <a:srgbClr val="336699"/>
              </a:solidFill>
            </a:endParaRPr>
          </a:p>
          <a:p>
            <a:pPr marL="812800" indent="-88900">
              <a:tabLst>
                <a:tab pos="8699500" algn="l"/>
              </a:tabLst>
            </a:pPr>
            <a:endParaRPr lang="de-DE"/>
          </a:p>
        </p:txBody>
      </p:sp>
      <p:sp>
        <p:nvSpPr>
          <p:cNvPr id="55299" name="Rechteck 7"/>
          <p:cNvSpPr>
            <a:spLocks noChangeArrowheads="1"/>
          </p:cNvSpPr>
          <p:nvPr/>
        </p:nvSpPr>
        <p:spPr bwMode="auto">
          <a:xfrm>
            <a:off x="0" y="-2"/>
            <a:ext cx="9144000" cy="6876000"/>
          </a:xfrm>
          <a:prstGeom prst="rect">
            <a:avLst/>
          </a:prstGeom>
          <a:solidFill>
            <a:srgbClr val="C0C0C0"/>
          </a:solidFill>
          <a:ln w="9525">
            <a:noFill/>
            <a:miter lim="800000"/>
            <a:headEnd/>
            <a:tailEnd/>
          </a:ln>
        </p:spPr>
        <p:txBody>
          <a:bodyPr>
            <a:spAutoFit/>
          </a:bodyPr>
          <a:lstStyle/>
          <a:p>
            <a:r>
              <a:rPr lang="de-DE" sz="2400" b="1" dirty="0">
                <a:solidFill>
                  <a:srgbClr val="003366"/>
                </a:solidFill>
                <a:latin typeface="Arial" pitchFamily="34" charset="0"/>
                <a:cs typeface="Arial" pitchFamily="34" charset="0"/>
              </a:rPr>
              <a:t>                                    </a:t>
            </a:r>
          </a:p>
          <a:p>
            <a:r>
              <a:rPr lang="de-DE" sz="2400" b="1" dirty="0">
                <a:solidFill>
                  <a:srgbClr val="003366"/>
                </a:solidFill>
                <a:effectLst>
                  <a:outerShdw blurRad="38100" dist="38100" dir="2700000" algn="tl">
                    <a:srgbClr val="000000">
                      <a:alpha val="43137"/>
                    </a:srgbClr>
                  </a:outerShdw>
                </a:effectLst>
                <a:latin typeface="Arial" pitchFamily="34" charset="0"/>
                <a:cs typeface="Arial" pitchFamily="34" charset="0"/>
              </a:rPr>
              <a:t>                                                     </a:t>
            </a:r>
            <a:endParaRPr lang="de-DE" sz="2400" b="1" u="sng" dirty="0">
              <a:solidFill>
                <a:srgbClr val="003366"/>
              </a:solidFill>
              <a:effectLst>
                <a:outerShdw blurRad="38100" dist="38100" dir="2700000" algn="tl">
                  <a:srgbClr val="000000">
                    <a:alpha val="43137"/>
                  </a:srgbClr>
                </a:outerShdw>
              </a:effectLst>
              <a:latin typeface="Arial" pitchFamily="34" charset="0"/>
              <a:cs typeface="Arial" pitchFamily="34" charset="0"/>
            </a:endParaRPr>
          </a:p>
          <a:p>
            <a:pPr marL="457200" lvl="0" indent="-457200"/>
            <a:endParaRPr lang="de-DE" sz="2000" b="1" dirty="0">
              <a:solidFill>
                <a:srgbClr val="003366"/>
              </a:solidFill>
              <a:effectLst>
                <a:outerShdw blurRad="38100" dist="38100" dir="2700000" algn="tl">
                  <a:srgbClr val="000000">
                    <a:alpha val="43137"/>
                  </a:srgbClr>
                </a:outerShdw>
              </a:effectLst>
            </a:endParaRPr>
          </a:p>
          <a:p>
            <a:pPr lvl="0">
              <a:buFontTx/>
              <a:buChar char="-"/>
            </a:pPr>
            <a:endParaRPr lang="de-DE" sz="2000" dirty="0">
              <a:solidFill>
                <a:srgbClr val="003366"/>
              </a:solidFill>
            </a:endParaRPr>
          </a:p>
          <a:p>
            <a:pPr lvl="0">
              <a:buFontTx/>
              <a:buChar char="-"/>
            </a:pPr>
            <a:endParaRPr lang="de-DE" sz="2000" dirty="0">
              <a:solidFill>
                <a:srgbClr val="003366"/>
              </a:solidFill>
            </a:endParaRPr>
          </a:p>
          <a:p>
            <a:pPr lvl="0">
              <a:buFontTx/>
              <a:buChar char="-"/>
            </a:pPr>
            <a:endParaRPr lang="de-DE" sz="2000" dirty="0">
              <a:solidFill>
                <a:srgbClr val="003366"/>
              </a:solidFill>
            </a:endParaRPr>
          </a:p>
          <a:p>
            <a:endParaRPr lang="de-DE" sz="2000" b="1" dirty="0">
              <a:solidFill>
                <a:srgbClr val="003366"/>
              </a:solidFill>
            </a:endParaRPr>
          </a:p>
          <a:p>
            <a:endParaRPr lang="de-DE" sz="2000" dirty="0">
              <a:solidFill>
                <a:srgbClr val="003366"/>
              </a:solidFill>
            </a:endParaRPr>
          </a:p>
          <a:p>
            <a:endParaRPr lang="de-DE" sz="2000" dirty="0">
              <a:solidFill>
                <a:srgbClr val="003366"/>
              </a:solidFill>
            </a:endParaRPr>
          </a:p>
          <a:p>
            <a:endParaRPr lang="de-DE" sz="2000" dirty="0">
              <a:solidFill>
                <a:srgbClr val="003366"/>
              </a:solidFill>
            </a:endParaRPr>
          </a:p>
          <a:p>
            <a:endParaRPr lang="de-DE" sz="2000" dirty="0">
              <a:solidFill>
                <a:srgbClr val="336699"/>
              </a:solidFill>
            </a:endParaRPr>
          </a:p>
        </p:txBody>
      </p:sp>
      <p:sp>
        <p:nvSpPr>
          <p:cNvPr id="5124" name="Rectangle 2"/>
          <p:cNvSpPr>
            <a:spLocks noChangeArrowheads="1"/>
          </p:cNvSpPr>
          <p:nvPr/>
        </p:nvSpPr>
        <p:spPr bwMode="auto">
          <a:xfrm>
            <a:off x="0" y="-18000"/>
            <a:ext cx="9144000" cy="6876000"/>
          </a:xfrm>
          <a:prstGeom prst="rect">
            <a:avLst/>
          </a:prstGeom>
          <a:noFill/>
          <a:ln w="9525">
            <a:noFill/>
            <a:miter lim="800000"/>
            <a:headEnd/>
            <a:tailEnd/>
          </a:ln>
        </p:spPr>
        <p:txBody>
          <a:bodyPr anchor="ctr">
            <a:spAutoFit/>
          </a:bodyPr>
          <a:lstStyle/>
          <a:p>
            <a:pPr eaLnBrk="0" hangingPunct="0"/>
            <a:endParaRPr lang="de-DE" sz="1200" b="1" i="1">
              <a:latin typeface="Cambria" pitchFamily="18" charset="0"/>
              <a:ea typeface="MS Mincho" pitchFamily="49" charset="-128"/>
              <a:cs typeface="Times New Roman" pitchFamily="18" charset="0"/>
            </a:endParaRPr>
          </a:p>
          <a:p>
            <a:pPr eaLnBrk="0" hangingPunct="0"/>
            <a:endParaRPr lang="de-DE" sz="1200" b="1" i="1">
              <a:latin typeface="Cambria" pitchFamily="18" charset="0"/>
              <a:ea typeface="MS Mincho" pitchFamily="49" charset="-128"/>
              <a:cs typeface="Times New Roman" pitchFamily="18" charset="0"/>
            </a:endParaRPr>
          </a:p>
          <a:p>
            <a:pPr eaLnBrk="0" hangingPunct="0"/>
            <a:endParaRPr lang="de-DE" sz="1200" b="1" i="1">
              <a:latin typeface="Cambria" pitchFamily="18" charset="0"/>
              <a:ea typeface="MS Mincho" pitchFamily="49" charset="-128"/>
              <a:cs typeface="Times New Roman" pitchFamily="18" charset="0"/>
            </a:endParaRPr>
          </a:p>
          <a:p>
            <a:pPr eaLnBrk="0" hangingPunct="0"/>
            <a:endParaRPr lang="de-DE" sz="1200" b="1" i="1">
              <a:latin typeface="Cambria" pitchFamily="18" charset="0"/>
              <a:ea typeface="MS Mincho" pitchFamily="49" charset="-128"/>
              <a:cs typeface="Times New Roman" pitchFamily="18" charset="0"/>
            </a:endParaRPr>
          </a:p>
          <a:p>
            <a:pPr eaLnBrk="0" hangingPunct="0"/>
            <a:endParaRPr lang="de-DE" sz="1200" b="1" i="1">
              <a:latin typeface="Cambria" pitchFamily="18" charset="0"/>
              <a:ea typeface="MS Mincho" pitchFamily="49" charset="-128"/>
              <a:cs typeface="Times New Roman" pitchFamily="18" charset="0"/>
            </a:endParaRPr>
          </a:p>
          <a:p>
            <a:pPr eaLnBrk="0" hangingPunct="0"/>
            <a:endParaRPr lang="de-DE" sz="1200" b="1" i="1">
              <a:latin typeface="Cambria" pitchFamily="18" charset="0"/>
              <a:ea typeface="MS Mincho" pitchFamily="49" charset="-128"/>
              <a:cs typeface="Times New Roman" pitchFamily="18" charset="0"/>
            </a:endParaRPr>
          </a:p>
        </p:txBody>
      </p:sp>
      <p:sp>
        <p:nvSpPr>
          <p:cNvPr id="6" name="Rectangle 4"/>
          <p:cNvSpPr>
            <a:spLocks noChangeArrowheads="1"/>
          </p:cNvSpPr>
          <p:nvPr/>
        </p:nvSpPr>
        <p:spPr bwMode="auto">
          <a:xfrm>
            <a:off x="0" y="-90000"/>
            <a:ext cx="9144000" cy="6912000"/>
          </a:xfrm>
          <a:prstGeom prst="rect">
            <a:avLst/>
          </a:prstGeom>
          <a:solidFill>
            <a:schemeClr val="bg1"/>
          </a:solidFill>
          <a:ln w="63500">
            <a:solidFill>
              <a:srgbClr val="003366"/>
            </a:solidFill>
            <a:miter lim="800000"/>
            <a:headEnd/>
            <a:tailEnd/>
          </a:ln>
        </p:spPr>
        <p:txBody>
          <a:bodyPr/>
          <a:lstStyle/>
          <a:p>
            <a:pPr marL="457200" indent="-457200">
              <a:tabLst>
                <a:tab pos="88900" algn="l"/>
              </a:tabLst>
            </a:pPr>
            <a:endParaRPr lang="de-DE" sz="2000" b="1" dirty="0">
              <a:solidFill>
                <a:srgbClr val="003366"/>
              </a:solidFill>
              <a:sym typeface="Symbol"/>
            </a:endParaRPr>
          </a:p>
          <a:p>
            <a:pPr marL="457200" indent="-457200">
              <a:tabLst>
                <a:tab pos="88900" algn="l"/>
              </a:tabLst>
            </a:pPr>
            <a:endParaRPr lang="de-DE" sz="2000" b="1" dirty="0">
              <a:solidFill>
                <a:srgbClr val="003366"/>
              </a:solidFill>
              <a:sym typeface="Symbol"/>
            </a:endParaRPr>
          </a:p>
          <a:p>
            <a:pPr marL="457200" indent="-457200">
              <a:tabLst>
                <a:tab pos="88900" algn="l"/>
              </a:tabLst>
            </a:pPr>
            <a:r>
              <a:rPr lang="de-DE" sz="2000" b="1" dirty="0">
                <a:solidFill>
                  <a:srgbClr val="003366"/>
                </a:solidFill>
                <a:sym typeface="Symbol"/>
              </a:rPr>
              <a:t>I.       </a:t>
            </a:r>
            <a:r>
              <a:rPr lang="de-DE" sz="2000" b="1" u="sng" dirty="0">
                <a:solidFill>
                  <a:srgbClr val="003366"/>
                </a:solidFill>
                <a:effectLst>
                  <a:outerShdw blurRad="38100" dist="38100" dir="2700000" algn="tl">
                    <a:srgbClr val="000000">
                      <a:alpha val="43137"/>
                    </a:srgbClr>
                  </a:outerShdw>
                </a:effectLst>
                <a:sym typeface="Symbol"/>
              </a:rPr>
              <a:t>Problemstellung</a:t>
            </a:r>
          </a:p>
          <a:p>
            <a:pPr marL="457200" indent="-457200">
              <a:tabLst>
                <a:tab pos="88900" algn="l"/>
              </a:tabLst>
            </a:pPr>
            <a:r>
              <a:rPr lang="de-DE" sz="2000" dirty="0">
                <a:solidFill>
                  <a:srgbClr val="003366"/>
                </a:solidFill>
                <a:sym typeface="Symbol"/>
              </a:rPr>
              <a:t>1.      </a:t>
            </a:r>
            <a:r>
              <a:rPr lang="de-DE" sz="2000" dirty="0">
                <a:solidFill>
                  <a:srgbClr val="003366"/>
                </a:solidFill>
              </a:rPr>
              <a:t>Grundlegendes</a:t>
            </a:r>
          </a:p>
          <a:p>
            <a:pPr marL="457200" indent="-457200">
              <a:buAutoNum type="arabicPeriod" startAt="2"/>
              <a:tabLst>
                <a:tab pos="88900" algn="l"/>
              </a:tabLst>
            </a:pPr>
            <a:r>
              <a:rPr lang="de-DE" sz="2000" dirty="0">
                <a:solidFill>
                  <a:srgbClr val="003366"/>
                </a:solidFill>
              </a:rPr>
              <a:t>   Rahmenbedingungen</a:t>
            </a:r>
          </a:p>
          <a:p>
            <a:pPr marL="457200" indent="-457200">
              <a:tabLst>
                <a:tab pos="88900" algn="l"/>
              </a:tabLst>
            </a:pPr>
            <a:r>
              <a:rPr lang="de-DE" sz="2000" dirty="0">
                <a:solidFill>
                  <a:srgbClr val="003366"/>
                </a:solidFill>
              </a:rPr>
              <a:t>3.       Gewaltverbot in der Erziehung </a:t>
            </a:r>
          </a:p>
          <a:p>
            <a:pPr marL="514350" indent="-514350">
              <a:tabLst>
                <a:tab pos="88900" algn="l"/>
              </a:tabLst>
            </a:pPr>
            <a:r>
              <a:rPr lang="de-DE" sz="2000" b="1" dirty="0">
                <a:solidFill>
                  <a:srgbClr val="003366"/>
                </a:solidFill>
              </a:rPr>
              <a:t>II.       </a:t>
            </a:r>
            <a:r>
              <a:rPr lang="de-DE" sz="2000" b="1" u="sng" dirty="0">
                <a:solidFill>
                  <a:srgbClr val="003366"/>
                </a:solidFill>
                <a:effectLst>
                  <a:outerShdw blurRad="38100" dist="38100" dir="2700000" algn="tl">
                    <a:srgbClr val="000000">
                      <a:alpha val="43137"/>
                    </a:srgbClr>
                  </a:outerShdw>
                </a:effectLst>
              </a:rPr>
              <a:t>Problemlösung</a:t>
            </a:r>
            <a:r>
              <a:rPr lang="de-DE" sz="2000" b="1" dirty="0">
                <a:solidFill>
                  <a:srgbClr val="003366"/>
                </a:solidFill>
              </a:rPr>
              <a:t>     </a:t>
            </a:r>
          </a:p>
          <a:p>
            <a:pPr marL="457200" indent="-457200">
              <a:buAutoNum type="arabicPeriod"/>
              <a:tabLst>
                <a:tab pos="88900" algn="l"/>
              </a:tabLst>
            </a:pPr>
            <a:r>
              <a:rPr lang="de-DE" sz="2000" dirty="0">
                <a:solidFill>
                  <a:srgbClr val="003366"/>
                </a:solidFill>
              </a:rPr>
              <a:t>   Leitgedanken des „Projekts Pädagogik und Recht“    </a:t>
            </a:r>
          </a:p>
          <a:p>
            <a:pPr marL="457200" indent="-457200">
              <a:buAutoNum type="arabicPeriod"/>
              <a:tabLst>
                <a:tab pos="88900" algn="l"/>
              </a:tabLst>
            </a:pPr>
            <a:r>
              <a:rPr lang="de-DE" sz="2000" dirty="0">
                <a:solidFill>
                  <a:srgbClr val="003366"/>
                </a:solidFill>
              </a:rPr>
              <a:t>   Kindeswohl- Reflexion im Spannungsfeld </a:t>
            </a:r>
            <a:r>
              <a:rPr lang="de-DE" sz="2000" dirty="0" err="1">
                <a:solidFill>
                  <a:srgbClr val="003366"/>
                </a:solidFill>
              </a:rPr>
              <a:t>Erziehgs.auftrag</a:t>
            </a:r>
            <a:r>
              <a:rPr lang="de-DE" sz="2000" dirty="0">
                <a:solidFill>
                  <a:srgbClr val="003366"/>
                </a:solidFill>
              </a:rPr>
              <a:t>- Kindesrechte</a:t>
            </a:r>
          </a:p>
          <a:p>
            <a:pPr>
              <a:defRPr/>
            </a:pPr>
            <a:r>
              <a:rPr lang="de-DE" sz="2000" dirty="0">
                <a:solidFill>
                  <a:srgbClr val="003366"/>
                </a:solidFill>
              </a:rPr>
              <a:t>3.       Prüfschemata zulässige Macht</a:t>
            </a:r>
          </a:p>
          <a:p>
            <a:pPr>
              <a:defRPr/>
            </a:pPr>
            <a:r>
              <a:rPr lang="de-DE" sz="2000" dirty="0">
                <a:solidFill>
                  <a:srgbClr val="003366"/>
                </a:solidFill>
              </a:rPr>
              <a:t>3.1     Fachlich begründbares/ legitimes Verhalten / Frage 1 </a:t>
            </a:r>
          </a:p>
          <a:p>
            <a:pPr marL="457200" indent="-457200">
              <a:tabLst>
                <a:tab pos="88900" algn="l"/>
              </a:tabLst>
            </a:pPr>
            <a:r>
              <a:rPr lang="de-DE" sz="2000" dirty="0">
                <a:solidFill>
                  <a:srgbClr val="003366"/>
                </a:solidFill>
              </a:rPr>
              <a:t>3.2     Eingriff in ein Kindesrecht / Frage 2</a:t>
            </a:r>
          </a:p>
          <a:p>
            <a:pPr marL="457200" indent="-457200">
              <a:tabLst>
                <a:tab pos="88900" algn="l"/>
              </a:tabLst>
            </a:pPr>
            <a:r>
              <a:rPr lang="de-DE" sz="2000" dirty="0">
                <a:solidFill>
                  <a:srgbClr val="003366"/>
                </a:solidFill>
              </a:rPr>
              <a:t>3.3     </a:t>
            </a:r>
            <a:r>
              <a:rPr lang="de-DE" sz="2000" dirty="0">
                <a:solidFill>
                  <a:srgbClr val="003366"/>
                </a:solidFill>
                <a:sym typeface="Symbol"/>
              </a:rPr>
              <a:t>Zustimmung Eltern und Sorgeberechtigte/ SB / Frage 3</a:t>
            </a:r>
          </a:p>
          <a:p>
            <a:pPr marL="457200" indent="-457200">
              <a:tabLst>
                <a:tab pos="88900" algn="l"/>
              </a:tabLst>
            </a:pPr>
            <a:r>
              <a:rPr lang="de-DE" sz="2000" dirty="0">
                <a:solidFill>
                  <a:srgbClr val="003366"/>
                </a:solidFill>
              </a:rPr>
              <a:t>3.4 </a:t>
            </a:r>
            <a:r>
              <a:rPr lang="de-DE" sz="2000" b="1" dirty="0">
                <a:solidFill>
                  <a:srgbClr val="003366"/>
                </a:solidFill>
              </a:rPr>
              <a:t>    </a:t>
            </a:r>
            <a:r>
              <a:rPr lang="de-DE" sz="2000" dirty="0">
                <a:solidFill>
                  <a:srgbClr val="003366"/>
                </a:solidFill>
              </a:rPr>
              <a:t>Aufsichtsverantwortung/„Gefahrenabwehr“</a:t>
            </a:r>
            <a:r>
              <a:rPr lang="de-DE" sz="2000" b="1" dirty="0">
                <a:solidFill>
                  <a:srgbClr val="003366"/>
                </a:solidFill>
              </a:rPr>
              <a:t> / </a:t>
            </a:r>
            <a:r>
              <a:rPr lang="de-DE" sz="2000" dirty="0">
                <a:solidFill>
                  <a:srgbClr val="003366"/>
                </a:solidFill>
              </a:rPr>
              <a:t>Frage 4</a:t>
            </a:r>
          </a:p>
          <a:p>
            <a:pPr marL="457200" indent="-457200">
              <a:tabLst>
                <a:tab pos="88900" algn="l"/>
              </a:tabLst>
            </a:pPr>
            <a:r>
              <a:rPr lang="de-DE" sz="2000" dirty="0">
                <a:solidFill>
                  <a:srgbClr val="003366"/>
                </a:solidFill>
              </a:rPr>
              <a:t>3.5     </a:t>
            </a:r>
            <a:r>
              <a:rPr lang="de-DE" sz="2000" dirty="0">
                <a:solidFill>
                  <a:srgbClr val="003366"/>
                </a:solidFill>
                <a:sym typeface="Symbol"/>
              </a:rPr>
              <a:t>„Digitale Aufsichtspflicht“ </a:t>
            </a:r>
            <a:endParaRPr lang="de-DE" sz="2000" dirty="0">
              <a:solidFill>
                <a:srgbClr val="003366"/>
              </a:solidFill>
            </a:endParaRPr>
          </a:p>
          <a:p>
            <a:pPr marL="457200" indent="-457200">
              <a:tabLst>
                <a:tab pos="88900" algn="l"/>
              </a:tabLst>
            </a:pPr>
            <a:r>
              <a:rPr lang="de-DE" sz="2000" dirty="0">
                <a:solidFill>
                  <a:srgbClr val="003366"/>
                </a:solidFill>
              </a:rPr>
              <a:t>3.6     Sonderthema „Machtspirale“ </a:t>
            </a:r>
          </a:p>
          <a:p>
            <a:pPr marL="457200" indent="-457200">
              <a:tabLst>
                <a:tab pos="88900" algn="l"/>
              </a:tabLst>
            </a:pPr>
            <a:r>
              <a:rPr lang="de-DE" sz="2000" dirty="0">
                <a:solidFill>
                  <a:srgbClr val="003366"/>
                </a:solidFill>
              </a:rPr>
              <a:t>3.7     </a:t>
            </a:r>
            <a:r>
              <a:rPr lang="de-DE" sz="2000" dirty="0">
                <a:solidFill>
                  <a:srgbClr val="003366"/>
                </a:solidFill>
                <a:sym typeface="Symbol"/>
              </a:rPr>
              <a:t>Abgrenzung Freiheitsbeschränkung - Freiheitsentzug</a:t>
            </a:r>
            <a:endParaRPr lang="de-DE" sz="2000" dirty="0">
              <a:solidFill>
                <a:srgbClr val="003366"/>
              </a:solidFill>
            </a:endParaRPr>
          </a:p>
          <a:p>
            <a:pPr marL="457200" indent="-457200">
              <a:tabLst>
                <a:tab pos="88900" algn="l"/>
              </a:tabLst>
            </a:pPr>
            <a:r>
              <a:rPr lang="de-DE" sz="2000" dirty="0">
                <a:solidFill>
                  <a:srgbClr val="003366"/>
                </a:solidFill>
              </a:rPr>
              <a:t>3.8     Begünstigende Rahmenbedingungen des Machtmissbrauchs</a:t>
            </a:r>
          </a:p>
          <a:p>
            <a:pPr marL="457200" indent="-457200">
              <a:tabLst>
                <a:tab pos="88900" algn="l"/>
              </a:tabLst>
            </a:pPr>
            <a:r>
              <a:rPr lang="de-DE" sz="2000" dirty="0">
                <a:solidFill>
                  <a:srgbClr val="003366"/>
                </a:solidFill>
              </a:rPr>
              <a:t>3.9 </a:t>
            </a:r>
            <a:r>
              <a:rPr lang="de-DE" sz="2000" b="1" dirty="0">
                <a:solidFill>
                  <a:srgbClr val="003366"/>
                </a:solidFill>
              </a:rPr>
              <a:t>   </a:t>
            </a:r>
            <a:r>
              <a:rPr lang="de-DE" sz="2000" dirty="0">
                <a:solidFill>
                  <a:srgbClr val="003366"/>
                </a:solidFill>
              </a:rPr>
              <a:t> Fallbeispiele/ Anwendung des Prüfschemas </a:t>
            </a:r>
          </a:p>
          <a:p>
            <a:pPr marL="457200" indent="-457200">
              <a:tabLst>
                <a:tab pos="88900" algn="l"/>
              </a:tabLst>
            </a:pPr>
            <a:r>
              <a:rPr lang="de-DE" sz="2000" b="1" dirty="0">
                <a:solidFill>
                  <a:srgbClr val="003366"/>
                </a:solidFill>
              </a:rPr>
              <a:t>III.      </a:t>
            </a:r>
            <a:r>
              <a:rPr lang="de-DE" sz="2000" b="1" u="sng" dirty="0">
                <a:solidFill>
                  <a:srgbClr val="003366"/>
                </a:solidFill>
                <a:effectLst>
                  <a:outerShdw blurRad="38100" dist="38100" dir="2700000" algn="tl">
                    <a:srgbClr val="000000">
                      <a:alpha val="43137"/>
                    </a:srgbClr>
                  </a:outerShdw>
                </a:effectLst>
              </a:rPr>
              <a:t>Zusammenfassung / fachliche Handlungsleitlinien</a:t>
            </a:r>
            <a:r>
              <a:rPr lang="de-DE" sz="2000" b="1" dirty="0">
                <a:solidFill>
                  <a:srgbClr val="003366"/>
                </a:solidFill>
              </a:rPr>
              <a:t>  </a:t>
            </a:r>
          </a:p>
          <a:p>
            <a:r>
              <a:rPr lang="de-DE" sz="2000" b="1" dirty="0">
                <a:solidFill>
                  <a:srgbClr val="003366"/>
                </a:solidFill>
                <a:effectLst>
                  <a:outerShdw blurRad="38100" dist="38100" dir="2700000" algn="tl">
                    <a:srgbClr val="000000">
                      <a:alpha val="43137"/>
                    </a:srgbClr>
                  </a:outerShdw>
                </a:effectLst>
              </a:rPr>
              <a:t>IV.      </a:t>
            </a:r>
            <a:r>
              <a:rPr lang="de-DE" sz="2000" b="1" u="sng" dirty="0">
                <a:solidFill>
                  <a:srgbClr val="003366"/>
                </a:solidFill>
                <a:effectLst>
                  <a:outerShdw blurRad="38100" dist="38100" dir="2700000" algn="tl">
                    <a:srgbClr val="000000">
                      <a:alpha val="43137"/>
                    </a:srgbClr>
                  </a:outerShdw>
                </a:effectLst>
              </a:rPr>
              <a:t>2. Teil / Workshop mit Fallbeispielen aus der pädagogischen Praxis</a:t>
            </a:r>
            <a:endParaRPr lang="de-DE" sz="2000" b="1" u="sng" dirty="0">
              <a:solidFill>
                <a:srgbClr val="003366"/>
              </a:solidFill>
              <a:effectLst>
                <a:outerShdw blurRad="38100" dist="38100" dir="2700000" algn="tl">
                  <a:srgbClr val="000000">
                    <a:alpha val="43137"/>
                  </a:srgbClr>
                </a:outerShdw>
              </a:effectLst>
              <a:sym typeface="Symbol"/>
            </a:endParaRPr>
          </a:p>
          <a:p>
            <a:pPr marL="514350" indent="-514350">
              <a:buAutoNum type="romanUcPeriod"/>
              <a:tabLst>
                <a:tab pos="88900" algn="l"/>
              </a:tabLst>
            </a:pPr>
            <a:endParaRPr lang="de-DE" sz="2000" b="1" dirty="0">
              <a:solidFill>
                <a:srgbClr val="003366"/>
              </a:solidFill>
              <a:sym typeface="Symbol"/>
            </a:endParaRPr>
          </a:p>
          <a:p>
            <a:pPr marL="514350" indent="-514350">
              <a:buAutoNum type="romanUcPeriod"/>
              <a:tabLst>
                <a:tab pos="88900" algn="l"/>
              </a:tabLst>
            </a:pPr>
            <a:endParaRPr lang="de-DE" sz="2000" b="1" dirty="0">
              <a:solidFill>
                <a:srgbClr val="003366"/>
              </a:solidFill>
              <a:sym typeface="Symbol"/>
            </a:endParaRPr>
          </a:p>
          <a:p>
            <a:pPr marL="514350" indent="-514350">
              <a:buAutoNum type="romanUcPeriod"/>
              <a:tabLst>
                <a:tab pos="88900" algn="l"/>
              </a:tabLst>
            </a:pPr>
            <a:endParaRPr lang="de-DE" sz="2000" b="1" dirty="0">
              <a:solidFill>
                <a:srgbClr val="003366"/>
              </a:solidFill>
              <a:sym typeface="Symbol"/>
            </a:endParaRPr>
          </a:p>
          <a:p>
            <a:pPr marL="514350" indent="-514350">
              <a:buAutoNum type="romanUcPeriod"/>
              <a:tabLst>
                <a:tab pos="88900" algn="l"/>
              </a:tabLst>
            </a:pPr>
            <a:endParaRPr lang="de-DE" sz="2000" b="1" dirty="0">
              <a:solidFill>
                <a:srgbClr val="003366"/>
              </a:solidFill>
              <a:sym typeface="Symbol"/>
            </a:endParaRPr>
          </a:p>
          <a:p>
            <a:pPr marL="514350" indent="-514350">
              <a:buAutoNum type="romanUcPeriod"/>
              <a:tabLst>
                <a:tab pos="88900" algn="l"/>
              </a:tabLst>
            </a:pPr>
            <a:endParaRPr lang="de-DE" sz="2000" b="1" dirty="0">
              <a:solidFill>
                <a:srgbClr val="003366"/>
              </a:solidFill>
              <a:sym typeface="Symbol"/>
            </a:endParaRPr>
          </a:p>
          <a:p>
            <a:pPr marL="514350" indent="-514350">
              <a:buAutoNum type="romanUcPeriod"/>
              <a:tabLst>
                <a:tab pos="88900" algn="l"/>
              </a:tabLst>
            </a:pPr>
            <a:endParaRPr lang="de-DE" sz="2000" b="1" dirty="0">
              <a:solidFill>
                <a:srgbClr val="003366"/>
              </a:solidFill>
              <a:sym typeface="Symbol"/>
            </a:endParaRPr>
          </a:p>
          <a:p>
            <a:pPr marL="514350" indent="-514350">
              <a:buAutoNum type="romanUcPeriod"/>
              <a:tabLst>
                <a:tab pos="88900" algn="l"/>
              </a:tabLst>
            </a:pPr>
            <a:endParaRPr lang="de-DE" sz="2000" b="1" dirty="0">
              <a:solidFill>
                <a:srgbClr val="003366"/>
              </a:solidFill>
              <a:sym typeface="Symbol"/>
            </a:endParaRPr>
          </a:p>
          <a:p>
            <a:pPr marL="514350" indent="-514350">
              <a:buAutoNum type="romanUcPeriod"/>
              <a:tabLst>
                <a:tab pos="88900" algn="l"/>
              </a:tabLst>
            </a:pPr>
            <a:endParaRPr lang="de-DE" sz="2000" b="1" dirty="0">
              <a:solidFill>
                <a:srgbClr val="003366"/>
              </a:solidFill>
              <a:sym typeface="Symbol"/>
            </a:endParaRPr>
          </a:p>
          <a:p>
            <a:pPr marL="514350" indent="-514350">
              <a:buAutoNum type="romanUcPeriod"/>
              <a:tabLst>
                <a:tab pos="88900" algn="l"/>
              </a:tabLst>
            </a:pPr>
            <a:endParaRPr lang="de-DE" sz="2000" b="1" dirty="0">
              <a:solidFill>
                <a:srgbClr val="003366"/>
              </a:solidFill>
              <a:sym typeface="Symbol"/>
            </a:endParaRPr>
          </a:p>
          <a:p>
            <a:pPr marL="514350" indent="-514350">
              <a:buAutoNum type="romanUcPeriod"/>
              <a:tabLst>
                <a:tab pos="88900" algn="l"/>
              </a:tabLst>
            </a:pPr>
            <a:endParaRPr lang="de-DE" sz="2000" b="1" dirty="0">
              <a:solidFill>
                <a:srgbClr val="003366"/>
              </a:solidFill>
              <a:sym typeface="Symbol"/>
            </a:endParaRPr>
          </a:p>
          <a:p>
            <a:pPr marL="514350" indent="-514350">
              <a:buAutoNum type="romanUcPeriod"/>
              <a:tabLst>
                <a:tab pos="88900" algn="l"/>
              </a:tabLst>
            </a:pPr>
            <a:endParaRPr lang="de-DE" sz="2000" b="1" dirty="0">
              <a:solidFill>
                <a:srgbClr val="003366"/>
              </a:solidFill>
              <a:sym typeface="Symbol"/>
            </a:endParaRPr>
          </a:p>
          <a:p>
            <a:pPr marL="514350" indent="-514350">
              <a:buAutoNum type="romanUcPeriod"/>
              <a:tabLst>
                <a:tab pos="88900" algn="l"/>
              </a:tabLst>
            </a:pPr>
            <a:endParaRPr lang="de-DE" sz="2000" b="1" dirty="0">
              <a:solidFill>
                <a:srgbClr val="003366"/>
              </a:solidFill>
              <a:sym typeface="Symbol"/>
            </a:endParaRPr>
          </a:p>
          <a:p>
            <a:pPr marL="514350" indent="-514350">
              <a:buAutoNum type="romanUcPeriod"/>
              <a:tabLst>
                <a:tab pos="88900" algn="l"/>
              </a:tabLst>
            </a:pPr>
            <a:endParaRPr lang="de-DE" sz="2000" b="1" dirty="0">
              <a:solidFill>
                <a:srgbClr val="003366"/>
              </a:solidFill>
              <a:sym typeface="Symbol"/>
            </a:endParaRPr>
          </a:p>
          <a:p>
            <a:pPr marL="514350" indent="-514350">
              <a:buAutoNum type="romanUcPeriod"/>
              <a:tabLst>
                <a:tab pos="88900" algn="l"/>
              </a:tabLst>
            </a:pPr>
            <a:endParaRPr lang="de-DE" sz="2000" b="1" dirty="0">
              <a:solidFill>
                <a:srgbClr val="003366"/>
              </a:solidFill>
              <a:sym typeface="Symbol"/>
            </a:endParaRPr>
          </a:p>
          <a:p>
            <a:pPr marL="514350" indent="-514350">
              <a:buAutoNum type="romanUcPeriod"/>
              <a:tabLst>
                <a:tab pos="88900" algn="l"/>
              </a:tabLst>
            </a:pPr>
            <a:endParaRPr lang="de-DE" sz="2000" b="1" dirty="0">
              <a:solidFill>
                <a:srgbClr val="003366"/>
              </a:solidFill>
              <a:sym typeface="Symbol"/>
            </a:endParaRPr>
          </a:p>
          <a:p>
            <a:pPr marL="514350" indent="-514350">
              <a:buAutoNum type="romanUcPeriod"/>
              <a:tabLst>
                <a:tab pos="88900" algn="l"/>
              </a:tabLst>
            </a:pPr>
            <a:endParaRPr lang="de-DE" sz="2000" b="1" dirty="0">
              <a:solidFill>
                <a:srgbClr val="003366"/>
              </a:solidFill>
              <a:sym typeface="Symbol"/>
            </a:endParaRPr>
          </a:p>
          <a:p>
            <a:pPr marL="514350" indent="-514350">
              <a:buAutoNum type="romanUcPeriod"/>
              <a:tabLst>
                <a:tab pos="88900" algn="l"/>
              </a:tabLst>
            </a:pPr>
            <a:endParaRPr lang="de-DE" sz="2000" b="1" dirty="0">
              <a:solidFill>
                <a:srgbClr val="003366"/>
              </a:solidFill>
              <a:sym typeface="Symbol"/>
            </a:endParaRPr>
          </a:p>
          <a:p>
            <a:pPr marL="514350" indent="-514350">
              <a:buAutoNum type="romanUcPeriod"/>
              <a:tabLst>
                <a:tab pos="88900" algn="l"/>
              </a:tabLst>
            </a:pPr>
            <a:endParaRPr lang="de-DE" sz="2000" b="1" dirty="0">
              <a:solidFill>
                <a:srgbClr val="003366"/>
              </a:solidFill>
              <a:sym typeface="Symbol"/>
            </a:endParaRPr>
          </a:p>
          <a:p>
            <a:pPr marL="514350" indent="-514350">
              <a:buAutoNum type="romanUcPeriod"/>
              <a:tabLst>
                <a:tab pos="88900" algn="l"/>
              </a:tabLst>
            </a:pPr>
            <a:endParaRPr lang="de-DE" sz="2000" b="1" dirty="0">
              <a:solidFill>
                <a:srgbClr val="003366"/>
              </a:solidFill>
              <a:sym typeface="Symbol"/>
            </a:endParaRPr>
          </a:p>
          <a:p>
            <a:pPr marL="514350" indent="-514350">
              <a:buAutoNum type="romanUcPeriod"/>
              <a:tabLst>
                <a:tab pos="88900" algn="l"/>
              </a:tabLst>
            </a:pPr>
            <a:endParaRPr lang="de-DE" sz="2000" b="1" dirty="0">
              <a:solidFill>
                <a:srgbClr val="003366"/>
              </a:solidFill>
              <a:sym typeface="Symbol"/>
            </a:endParaRPr>
          </a:p>
          <a:p>
            <a:pPr marL="514350" indent="-514350">
              <a:buAutoNum type="romanUcPeriod"/>
              <a:tabLst>
                <a:tab pos="88900" algn="l"/>
              </a:tabLst>
            </a:pPr>
            <a:endParaRPr lang="de-DE" sz="2000" b="1" dirty="0">
              <a:solidFill>
                <a:srgbClr val="003366"/>
              </a:solidFill>
              <a:sym typeface="Symbol"/>
            </a:endParaRPr>
          </a:p>
          <a:p>
            <a:pPr marL="514350" indent="-514350">
              <a:buAutoNum type="romanUcPeriod"/>
              <a:tabLst>
                <a:tab pos="88900" algn="l"/>
              </a:tabLst>
            </a:pPr>
            <a:endParaRPr lang="de-DE" sz="2000" b="1" dirty="0">
              <a:solidFill>
                <a:srgbClr val="003366"/>
              </a:solidFill>
              <a:sym typeface="Symbol"/>
            </a:endParaRPr>
          </a:p>
          <a:p>
            <a:pPr marL="514350" indent="-514350">
              <a:buAutoNum type="romanUcPeriod"/>
              <a:tabLst>
                <a:tab pos="88900" algn="l"/>
              </a:tabLst>
            </a:pPr>
            <a:endParaRPr lang="de-DE" sz="2000" b="1" dirty="0">
              <a:solidFill>
                <a:srgbClr val="003366"/>
              </a:solidFill>
              <a:sym typeface="Symbol"/>
            </a:endParaRPr>
          </a:p>
          <a:p>
            <a:pPr marL="514350" indent="-514350">
              <a:buAutoNum type="romanUcPeriod"/>
              <a:tabLst>
                <a:tab pos="88900" algn="l"/>
              </a:tabLst>
            </a:pPr>
            <a:endParaRPr lang="de-DE" sz="2000" b="1" dirty="0">
              <a:solidFill>
                <a:srgbClr val="003366"/>
              </a:solidFill>
              <a:sym typeface="Symbol"/>
            </a:endParaRPr>
          </a:p>
          <a:p>
            <a:pPr marL="514350" indent="-514350">
              <a:buAutoNum type="romanUcPeriod"/>
              <a:tabLst>
                <a:tab pos="88900" algn="l"/>
              </a:tabLst>
            </a:pPr>
            <a:endParaRPr lang="de-DE" sz="2000" b="1" dirty="0">
              <a:solidFill>
                <a:srgbClr val="003366"/>
              </a:solidFill>
              <a:sym typeface="Symbol"/>
            </a:endParaRPr>
          </a:p>
          <a:p>
            <a:pPr marL="514350" indent="-514350">
              <a:buAutoNum type="romanUcPeriod"/>
              <a:tabLst>
                <a:tab pos="88900" algn="l"/>
              </a:tabLst>
            </a:pPr>
            <a:endParaRPr lang="de-DE" sz="2000" b="1" dirty="0">
              <a:solidFill>
                <a:srgbClr val="003366"/>
              </a:solidFill>
              <a:sym typeface="Symbol"/>
            </a:endParaRPr>
          </a:p>
          <a:p>
            <a:pPr marL="514350" indent="-514350">
              <a:buAutoNum type="romanUcPeriod"/>
              <a:tabLst>
                <a:tab pos="88900" algn="l"/>
              </a:tabLst>
            </a:pPr>
            <a:endParaRPr lang="de-DE" sz="2000" b="1" dirty="0">
              <a:solidFill>
                <a:srgbClr val="003366"/>
              </a:solidFill>
              <a:sym typeface="Symbol"/>
            </a:endParaRPr>
          </a:p>
          <a:p>
            <a:pPr marL="514350" indent="-514350">
              <a:buAutoNum type="romanUcPeriod"/>
              <a:tabLst>
                <a:tab pos="88900" algn="l"/>
              </a:tabLst>
            </a:pPr>
            <a:endParaRPr lang="de-DE" sz="2000" b="1" dirty="0">
              <a:solidFill>
                <a:srgbClr val="003366"/>
              </a:solidFill>
              <a:sym typeface="Symbol"/>
            </a:endParaRPr>
          </a:p>
          <a:p>
            <a:pPr marL="514350" indent="-514350">
              <a:buAutoNum type="romanUcPeriod"/>
              <a:tabLst>
                <a:tab pos="88900" algn="l"/>
              </a:tabLst>
            </a:pPr>
            <a:endParaRPr lang="de-DE" sz="2000" b="1" dirty="0">
              <a:solidFill>
                <a:srgbClr val="003366"/>
              </a:solidFill>
              <a:sym typeface="Symbol"/>
            </a:endParaRPr>
          </a:p>
          <a:p>
            <a:pPr marL="514350" indent="-514350">
              <a:buAutoNum type="romanUcPeriod"/>
              <a:tabLst>
                <a:tab pos="88900" algn="l"/>
              </a:tabLst>
            </a:pPr>
            <a:endParaRPr lang="de-DE" sz="2000" b="1" dirty="0">
              <a:solidFill>
                <a:srgbClr val="003366"/>
              </a:solidFill>
              <a:sym typeface="Symbol"/>
            </a:endParaRPr>
          </a:p>
          <a:p>
            <a:pPr marL="514350" indent="-514350">
              <a:buAutoNum type="romanUcPeriod"/>
              <a:tabLst>
                <a:tab pos="88900" algn="l"/>
              </a:tabLst>
            </a:pPr>
            <a:endParaRPr lang="de-DE" sz="2000" b="1" dirty="0">
              <a:solidFill>
                <a:srgbClr val="003366"/>
              </a:solidFill>
              <a:sym typeface="Symbol"/>
            </a:endParaRPr>
          </a:p>
          <a:p>
            <a:pPr marL="514350" indent="-514350">
              <a:buAutoNum type="romanUcPeriod"/>
              <a:tabLst>
                <a:tab pos="88900" algn="l"/>
              </a:tabLst>
            </a:pPr>
            <a:endParaRPr lang="de-DE" sz="2000" b="1" dirty="0">
              <a:solidFill>
                <a:srgbClr val="003366"/>
              </a:solidFill>
              <a:sym typeface="Symbol"/>
            </a:endParaRPr>
          </a:p>
          <a:p>
            <a:pPr marL="514350" indent="-514350">
              <a:buAutoNum type="romanUcPeriod"/>
              <a:tabLst>
                <a:tab pos="88900" algn="l"/>
              </a:tabLst>
            </a:pPr>
            <a:endParaRPr lang="de-DE" sz="2000" b="1" dirty="0">
              <a:solidFill>
                <a:srgbClr val="003366"/>
              </a:solidFill>
              <a:sym typeface="Symbol"/>
            </a:endParaRPr>
          </a:p>
          <a:p>
            <a:pPr marL="514350" indent="-514350">
              <a:buAutoNum type="romanUcPeriod"/>
              <a:tabLst>
                <a:tab pos="88900" algn="l"/>
              </a:tabLst>
            </a:pPr>
            <a:endParaRPr lang="de-DE" sz="2000" b="1" dirty="0">
              <a:solidFill>
                <a:srgbClr val="003366"/>
              </a:solidFill>
              <a:sym typeface="Symbol"/>
            </a:endParaRPr>
          </a:p>
          <a:p>
            <a:pPr marL="514350" indent="-514350">
              <a:buAutoNum type="romanUcPeriod"/>
              <a:tabLst>
                <a:tab pos="88900" algn="l"/>
              </a:tabLst>
            </a:pPr>
            <a:endParaRPr lang="de-DE" sz="2000" b="1" dirty="0">
              <a:solidFill>
                <a:srgbClr val="003366"/>
              </a:solidFill>
              <a:sym typeface="Symbol"/>
            </a:endParaRPr>
          </a:p>
          <a:p>
            <a:pPr marL="514350" indent="-514350">
              <a:buAutoNum type="romanUcPeriod"/>
              <a:tabLst>
                <a:tab pos="88900" algn="l"/>
              </a:tabLst>
            </a:pPr>
            <a:r>
              <a:rPr lang="de-DE" sz="2000" dirty="0">
                <a:solidFill>
                  <a:srgbClr val="003366"/>
                </a:solidFill>
                <a:sym typeface="Symbol"/>
              </a:rPr>
              <a:t>Fallbeispiele / Was bedeutet „Gewalt“? </a:t>
            </a:r>
            <a:endParaRPr lang="de-DE" sz="2000" dirty="0">
              <a:solidFill>
                <a:srgbClr val="003366"/>
              </a:solidFill>
            </a:endParaRPr>
          </a:p>
          <a:p>
            <a:pPr marL="457200" indent="-457200">
              <a:tabLst>
                <a:tab pos="88900" algn="l"/>
              </a:tabLst>
            </a:pPr>
            <a:r>
              <a:rPr lang="de-DE" sz="2000" dirty="0">
                <a:solidFill>
                  <a:srgbClr val="003366"/>
                </a:solidFill>
              </a:rPr>
              <a:t>           Unbeantwortete Fragen/ „Handlungsunsicherheit“ nicht evident</a:t>
            </a:r>
          </a:p>
          <a:p>
            <a:pPr marL="457200" indent="-457200">
              <a:tabLst>
                <a:tab pos="88900" algn="l"/>
              </a:tabLst>
            </a:pPr>
            <a:r>
              <a:rPr lang="de-DE" sz="2000" dirty="0">
                <a:solidFill>
                  <a:srgbClr val="003366"/>
                </a:solidFill>
              </a:rPr>
              <a:t>           Verunsichernde Rahmenbedingungen </a:t>
            </a:r>
          </a:p>
          <a:p>
            <a:pPr marL="457200" indent="-457200">
              <a:tabLst>
                <a:tab pos="88900" algn="l"/>
              </a:tabLst>
            </a:pPr>
            <a:r>
              <a:rPr lang="de-DE" sz="2000" dirty="0">
                <a:solidFill>
                  <a:srgbClr val="003366"/>
                </a:solidFill>
              </a:rPr>
              <a:t>           Pädagogische Qualität und Handlungssicherheit</a:t>
            </a:r>
          </a:p>
          <a:p>
            <a:pPr marL="457200" indent="-457200">
              <a:tabLst>
                <a:tab pos="88900" algn="l"/>
              </a:tabLst>
            </a:pPr>
            <a:endParaRPr lang="de-DE" sz="2000" b="1" dirty="0">
              <a:solidFill>
                <a:srgbClr val="003366"/>
              </a:solidFill>
            </a:endParaRPr>
          </a:p>
          <a:p>
            <a:pPr marL="457200" indent="-457200">
              <a:tabLst>
                <a:tab pos="88900" algn="l"/>
              </a:tabLst>
            </a:pPr>
            <a:r>
              <a:rPr lang="de-DE" sz="2000" b="1" dirty="0">
                <a:solidFill>
                  <a:srgbClr val="003366"/>
                </a:solidFill>
              </a:rPr>
              <a:t>II.	     Antwort auf offene Fragen 	</a:t>
            </a:r>
            <a:r>
              <a:rPr lang="de-DE" sz="2000" dirty="0">
                <a:solidFill>
                  <a:srgbClr val="003366"/>
                </a:solidFill>
              </a:rPr>
              <a:t>    </a:t>
            </a:r>
          </a:p>
          <a:p>
            <a:pPr marL="457200" indent="-457200">
              <a:buAutoNum type="arabicPeriod"/>
              <a:tabLst>
                <a:tab pos="88900" algn="l"/>
              </a:tabLst>
            </a:pPr>
            <a:r>
              <a:rPr lang="de-DE" sz="2000" b="1" dirty="0">
                <a:solidFill>
                  <a:srgbClr val="003366"/>
                </a:solidFill>
              </a:rPr>
              <a:t>     Gesetzesauftrag</a:t>
            </a:r>
          </a:p>
          <a:p>
            <a:pPr marL="457200" indent="-457200">
              <a:buAutoNum type="arabicPeriod"/>
              <a:tabLst>
                <a:tab pos="88900" algn="l"/>
              </a:tabLst>
            </a:pPr>
            <a:r>
              <a:rPr lang="de-DE" sz="2000" b="1" dirty="0">
                <a:solidFill>
                  <a:srgbClr val="003366"/>
                </a:solidFill>
              </a:rPr>
              <a:t>     Reflexion objektivierender Kindeswohl- Strukturen </a:t>
            </a:r>
          </a:p>
          <a:p>
            <a:pPr marL="457200" indent="-457200">
              <a:tabLst>
                <a:tab pos="88900" algn="l"/>
              </a:tabLst>
            </a:pPr>
            <a:r>
              <a:rPr lang="de-DE" sz="2000" b="1" dirty="0">
                <a:solidFill>
                  <a:srgbClr val="003366"/>
                </a:solidFill>
              </a:rPr>
              <a:t>2.1      </a:t>
            </a:r>
            <a:r>
              <a:rPr lang="de-DE" sz="2000" dirty="0">
                <a:solidFill>
                  <a:srgbClr val="003366"/>
                </a:solidFill>
              </a:rPr>
              <a:t>Grundlagen des Kindeswohls </a:t>
            </a:r>
          </a:p>
          <a:p>
            <a:pPr marL="457200" indent="-457200">
              <a:defRPr/>
            </a:pPr>
            <a:r>
              <a:rPr lang="de-DE" sz="2000" b="1" dirty="0">
                <a:solidFill>
                  <a:srgbClr val="003366"/>
                </a:solidFill>
              </a:rPr>
              <a:t>2.2      </a:t>
            </a:r>
            <a:r>
              <a:rPr lang="de-DE" sz="2000" dirty="0">
                <a:solidFill>
                  <a:srgbClr val="003366"/>
                </a:solidFill>
              </a:rPr>
              <a:t>Kindeswohl- Reflexion im Spannungsfeld „Pädagogik - Recht“</a:t>
            </a:r>
          </a:p>
          <a:p>
            <a:pPr marL="457200" indent="-457200">
              <a:defRPr/>
            </a:pPr>
            <a:r>
              <a:rPr lang="de-DE" sz="2000" b="1" dirty="0">
                <a:solidFill>
                  <a:srgbClr val="003366"/>
                </a:solidFill>
              </a:rPr>
              <a:t>2.3      </a:t>
            </a:r>
            <a:r>
              <a:rPr lang="de-DE" sz="2000" dirty="0">
                <a:solidFill>
                  <a:srgbClr val="003366"/>
                </a:solidFill>
              </a:rPr>
              <a:t>Kindeswohl- Reflexion ganzheitlich fachlich- rechtlich </a:t>
            </a:r>
          </a:p>
          <a:p>
            <a:pPr marL="457200" indent="-457200">
              <a:defRPr/>
            </a:pPr>
            <a:r>
              <a:rPr lang="de-DE" sz="2000" b="1" dirty="0">
                <a:solidFill>
                  <a:srgbClr val="003366"/>
                </a:solidFill>
              </a:rPr>
              <a:t>2.4      </a:t>
            </a:r>
            <a:r>
              <a:rPr lang="de-DE" sz="2000" dirty="0">
                <a:solidFill>
                  <a:srgbClr val="003366"/>
                </a:solidFill>
              </a:rPr>
              <a:t>Dreidimensionales Entscheiden im Rahmen des Kindeswohls</a:t>
            </a:r>
          </a:p>
          <a:p>
            <a:pPr marL="457200" indent="-457200">
              <a:defRPr/>
            </a:pPr>
            <a:r>
              <a:rPr lang="de-DE" sz="2000" b="1" dirty="0">
                <a:solidFill>
                  <a:srgbClr val="003366"/>
                </a:solidFill>
              </a:rPr>
              <a:t>3.        Spannungsfeld „Kindesrechte - Erziehungsauftrag“ </a:t>
            </a:r>
          </a:p>
          <a:p>
            <a:pPr marL="457200" indent="-457200">
              <a:defRPr/>
            </a:pPr>
            <a:r>
              <a:rPr lang="de-DE" sz="2000" b="1" dirty="0">
                <a:solidFill>
                  <a:srgbClr val="003366"/>
                </a:solidFill>
              </a:rPr>
              <a:t>4.        Kindeswohlgefährdung     </a:t>
            </a:r>
          </a:p>
          <a:p>
            <a:pPr marL="457200" indent="-457200">
              <a:tabLst>
                <a:tab pos="88900" algn="l"/>
              </a:tabLst>
            </a:pPr>
            <a:r>
              <a:rPr lang="de-DE" sz="2000" b="1" dirty="0">
                <a:solidFill>
                  <a:srgbClr val="003366"/>
                </a:solidFill>
              </a:rPr>
              <a:t>5.        Abgrenzung zulässige Macht - Machtmissbrauch / Prüfschema  </a:t>
            </a:r>
            <a:endParaRPr lang="de-DE" sz="2000" dirty="0">
              <a:solidFill>
                <a:srgbClr val="003366"/>
              </a:solidFill>
            </a:endParaRPr>
          </a:p>
          <a:p>
            <a:pPr marL="457200" indent="-457200">
              <a:tabLst>
                <a:tab pos="88900" algn="l"/>
              </a:tabLst>
            </a:pPr>
            <a:r>
              <a:rPr lang="de-DE" sz="2000" b="1" dirty="0">
                <a:solidFill>
                  <a:srgbClr val="003366"/>
                </a:solidFill>
              </a:rPr>
              <a:t>5.1      </a:t>
            </a:r>
            <a:r>
              <a:rPr lang="de-DE" sz="2000" dirty="0">
                <a:solidFill>
                  <a:srgbClr val="003366"/>
                </a:solidFill>
              </a:rPr>
              <a:t>Zustimmung Sorgeberechtigter</a:t>
            </a:r>
          </a:p>
          <a:p>
            <a:pPr marL="457200" indent="-457200">
              <a:tabLst>
                <a:tab pos="88900" algn="l"/>
              </a:tabLst>
            </a:pPr>
            <a:r>
              <a:rPr lang="de-DE" sz="2000" b="1" dirty="0">
                <a:solidFill>
                  <a:srgbClr val="003366"/>
                </a:solidFill>
              </a:rPr>
              <a:t>5.2      </a:t>
            </a:r>
            <a:r>
              <a:rPr lang="de-DE" sz="2000" dirty="0">
                <a:solidFill>
                  <a:srgbClr val="003366"/>
                </a:solidFill>
              </a:rPr>
              <a:t>Aufsichtsverantwortung</a:t>
            </a:r>
            <a:r>
              <a:rPr lang="de-DE" sz="2000" b="1" dirty="0">
                <a:solidFill>
                  <a:srgbClr val="003366"/>
                </a:solidFill>
              </a:rPr>
              <a:t> </a:t>
            </a:r>
          </a:p>
          <a:p>
            <a:pPr marL="457200" indent="-457200">
              <a:tabLst>
                <a:tab pos="88900" algn="l"/>
              </a:tabLst>
            </a:pPr>
            <a:r>
              <a:rPr lang="de-DE" sz="2000" b="1" dirty="0">
                <a:solidFill>
                  <a:srgbClr val="003366"/>
                </a:solidFill>
              </a:rPr>
              <a:t>6.        </a:t>
            </a:r>
            <a:r>
              <a:rPr lang="de-DE" sz="2000" dirty="0">
                <a:solidFill>
                  <a:srgbClr val="003366"/>
                </a:solidFill>
              </a:rPr>
              <a:t>Aufgreifen der Fallbeispiele/ Zusammenfassung in Leitsätzen          </a:t>
            </a:r>
          </a:p>
          <a:p>
            <a:pPr marL="457200" indent="-457200">
              <a:tabLst>
                <a:tab pos="88900" algn="l"/>
              </a:tabLst>
            </a:pPr>
            <a:r>
              <a:rPr lang="de-DE" sz="2000" b="1" dirty="0">
                <a:solidFill>
                  <a:srgbClr val="003366"/>
                </a:solidFill>
              </a:rPr>
              <a:t>7.        </a:t>
            </a:r>
            <a:r>
              <a:rPr lang="de-DE" sz="2000" dirty="0">
                <a:solidFill>
                  <a:srgbClr val="003366"/>
                </a:solidFill>
              </a:rPr>
              <a:t>Permanenter Qualitätszyklus/ fachliche Handlungsleitlinien</a:t>
            </a:r>
            <a:r>
              <a:rPr lang="de-DE" sz="2000" b="1" dirty="0">
                <a:solidFill>
                  <a:srgbClr val="003366"/>
                </a:solidFill>
              </a:rPr>
              <a:t>    </a:t>
            </a:r>
          </a:p>
          <a:p>
            <a:pPr marL="457200" indent="-457200">
              <a:tabLst>
                <a:tab pos="88900" algn="l"/>
              </a:tabLst>
            </a:pPr>
            <a:endParaRPr lang="de-DE" sz="2000" b="1" dirty="0">
              <a:solidFill>
                <a:srgbClr val="003366"/>
              </a:solidFill>
            </a:endParaRPr>
          </a:p>
          <a:p>
            <a:pPr marL="457200" indent="-457200">
              <a:tabLst>
                <a:tab pos="88900" algn="l"/>
              </a:tabLst>
            </a:pPr>
            <a:endParaRPr lang="de-DE" sz="2000" dirty="0">
              <a:solidFill>
                <a:srgbClr val="003366"/>
              </a:solidFill>
            </a:endParaRPr>
          </a:p>
        </p:txBody>
      </p:sp>
      <p:sp>
        <p:nvSpPr>
          <p:cNvPr id="7" name="Rechteck 7"/>
          <p:cNvSpPr>
            <a:spLocks noChangeArrowheads="1"/>
          </p:cNvSpPr>
          <p:nvPr/>
        </p:nvSpPr>
        <p:spPr bwMode="auto">
          <a:xfrm>
            <a:off x="6372200" y="116632"/>
            <a:ext cx="2520280" cy="684000"/>
          </a:xfrm>
          <a:prstGeom prst="rect">
            <a:avLst/>
          </a:prstGeom>
          <a:solidFill>
            <a:schemeClr val="bg1"/>
          </a:solidFill>
          <a:ln w="63500">
            <a:solidFill>
              <a:srgbClr val="003366"/>
            </a:solidFill>
            <a:miter lim="800000"/>
            <a:headEnd/>
            <a:tailEnd/>
          </a:ln>
        </p:spPr>
        <p:txBody>
          <a:bodyPr wrap="square">
            <a:spAutoFit/>
          </a:bodyPr>
          <a:lstStyle/>
          <a:p>
            <a:pPr lvl="0" algn="ctr"/>
            <a:r>
              <a:rPr lang="de-DE" sz="3200" b="1" u="sng" dirty="0">
                <a:solidFill>
                  <a:srgbClr val="003366"/>
                </a:solidFill>
              </a:rPr>
              <a:t>Gliederung</a:t>
            </a:r>
          </a:p>
          <a:p>
            <a:endParaRPr lang="de-DE" sz="2400" b="1" i="1" dirty="0">
              <a:solidFill>
                <a:srgbClr val="003366"/>
              </a:solidFill>
            </a:endParaRPr>
          </a:p>
        </p:txBody>
      </p:sp>
    </p:spTree>
    <p:extLst>
      <p:ext uri="{BB962C8B-B14F-4D97-AF65-F5344CB8AC3E}">
        <p14:creationId xmlns:p14="http://schemas.microsoft.com/office/powerpoint/2010/main" val="2019692460"/>
      </p:ext>
    </p:extLst>
  </p:cSld>
  <p:clrMapOvr>
    <a:masterClrMapping/>
  </p:clrMapOvr>
  <p:transition spd="med"/>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hteck 6"/>
          <p:cNvSpPr/>
          <p:nvPr/>
        </p:nvSpPr>
        <p:spPr>
          <a:xfrm>
            <a:off x="0" y="576000"/>
            <a:ext cx="9108000" cy="6264000"/>
          </a:xfrm>
          <a:prstGeom prst="rect">
            <a:avLst/>
          </a:prstGeom>
          <a:solidFill>
            <a:schemeClr val="bg1"/>
          </a:solidFill>
          <a:ln w="63500">
            <a:solidFill>
              <a:srgbClr val="003366"/>
            </a:solidFill>
          </a:ln>
        </p:spPr>
        <p:txBody>
          <a:bodyPr>
            <a:spAutoFit/>
          </a:bodyPr>
          <a:lstStyle/>
          <a:p>
            <a:pPr marL="457200" indent="-457200">
              <a:defRPr/>
            </a:pPr>
            <a:endParaRPr lang="de-DE" sz="2000" b="1" dirty="0">
              <a:solidFill>
                <a:srgbClr val="003366"/>
              </a:solidFill>
              <a:sym typeface="Symbol"/>
            </a:endParaRPr>
          </a:p>
          <a:p>
            <a:pPr marL="457200" indent="-457200">
              <a:defRPr/>
            </a:pPr>
            <a:endParaRPr lang="de-DE" sz="2000" b="1" dirty="0">
              <a:solidFill>
                <a:srgbClr val="003366"/>
              </a:solidFill>
              <a:sym typeface="Symbol"/>
            </a:endParaRPr>
          </a:p>
          <a:p>
            <a:pPr marL="457200" indent="-457200" algn="ctr">
              <a:defRPr/>
            </a:pPr>
            <a:r>
              <a:rPr lang="de-DE" sz="2000" b="1" dirty="0">
                <a:solidFill>
                  <a:srgbClr val="003366"/>
                </a:solidFill>
                <a:sym typeface="Symbol"/>
              </a:rPr>
              <a:t>3.5</a:t>
            </a:r>
            <a:r>
              <a:rPr lang="de-DE" sz="2000" b="1" dirty="0">
                <a:solidFill>
                  <a:srgbClr val="003366"/>
                </a:solidFill>
              </a:rPr>
              <a:t> </a:t>
            </a:r>
            <a:r>
              <a:rPr lang="de-DE" sz="2000" b="1" dirty="0">
                <a:solidFill>
                  <a:srgbClr val="003366"/>
                </a:solidFill>
                <a:sym typeface="Symbol"/>
              </a:rPr>
              <a:t>„Digitale Aufsichtspflicht“/ Amtsgericht Bad Hersfeld </a:t>
            </a:r>
          </a:p>
          <a:p>
            <a:pPr marL="457200" indent="-457200">
              <a:defRPr/>
            </a:pPr>
            <a:endParaRPr lang="de-DE" sz="2000" b="1" dirty="0">
              <a:solidFill>
                <a:srgbClr val="003366"/>
              </a:solidFill>
              <a:sym typeface="Symbol"/>
            </a:endParaRPr>
          </a:p>
          <a:p>
            <a:pPr marL="342900" lvl="0" indent="-342900">
              <a:buFont typeface="Arial" panose="020B0604020202020204" pitchFamily="34" charset="0"/>
              <a:buChar char="•"/>
            </a:pPr>
            <a:r>
              <a:rPr lang="de-DE" sz="2000" dirty="0">
                <a:solidFill>
                  <a:srgbClr val="003366"/>
                </a:solidFill>
              </a:rPr>
              <a:t>Überlassen  Eltern ihrem  minderjährigen  Kind ein digitales  'smartes' Gerät (z.B. Smartphone) zur dauernden eigenen </a:t>
            </a:r>
            <a:r>
              <a:rPr lang="de-DE" sz="2000" dirty="0" err="1">
                <a:solidFill>
                  <a:srgbClr val="003366"/>
                </a:solidFill>
              </a:rPr>
              <a:t>Nutzung,stehen</a:t>
            </a:r>
            <a:r>
              <a:rPr lang="de-DE" sz="2000" dirty="0">
                <a:solidFill>
                  <a:srgbClr val="003366"/>
                </a:solidFill>
              </a:rPr>
              <a:t> sie in der Pflicht, die Nutzung des  Geräts durch das Kind bis zu dessen  Volljährigkeit </a:t>
            </a:r>
            <a:r>
              <a:rPr lang="de-DE" sz="2000" dirty="0" err="1">
                <a:solidFill>
                  <a:srgbClr val="003366"/>
                </a:solidFill>
              </a:rPr>
              <a:t>ordent</a:t>
            </a:r>
            <a:r>
              <a:rPr lang="de-DE" sz="2000" dirty="0">
                <a:solidFill>
                  <a:srgbClr val="003366"/>
                </a:solidFill>
              </a:rPr>
              <a:t>- </a:t>
            </a:r>
            <a:r>
              <a:rPr lang="de-DE" sz="2000" dirty="0" err="1">
                <a:solidFill>
                  <a:srgbClr val="003366"/>
                </a:solidFill>
              </a:rPr>
              <a:t>lich</a:t>
            </a:r>
            <a:r>
              <a:rPr lang="de-DE" sz="2000" dirty="0">
                <a:solidFill>
                  <a:srgbClr val="003366"/>
                </a:solidFill>
              </a:rPr>
              <a:t> zu begleiten und zu beaufsichtigen.</a:t>
            </a:r>
          </a:p>
          <a:p>
            <a:pPr marL="342900" lvl="0" indent="-342900">
              <a:buFont typeface="Arial" panose="020B0604020202020204" pitchFamily="34" charset="0"/>
              <a:buChar char="•"/>
            </a:pPr>
            <a:endParaRPr lang="de-DE" sz="2000" dirty="0">
              <a:solidFill>
                <a:srgbClr val="003366"/>
              </a:solidFill>
            </a:endParaRPr>
          </a:p>
          <a:p>
            <a:pPr marL="342900" lvl="0" indent="-342900">
              <a:buFont typeface="Arial" panose="020B0604020202020204" pitchFamily="34" charset="0"/>
              <a:buChar char="•"/>
            </a:pPr>
            <a:r>
              <a:rPr lang="de-DE" sz="2000" dirty="0">
                <a:solidFill>
                  <a:srgbClr val="003366"/>
                </a:solidFill>
              </a:rPr>
              <a:t>Verfügen  die Eltern  selbst bislang  nicht über  hinreichende Kenntnisse von 'smarter' Technik und über die Welt der  digitalen Medien, haben sie sich die erforderlichen  Kenntnisse unmittelbar u. kontinuierlich  anzueignen, um ihre Pflicht  zur  Begleitung  und  Aufsicht  durchgehend  erfüllen  zu  können.</a:t>
            </a:r>
          </a:p>
          <a:p>
            <a:pPr marL="342900" lvl="0" indent="-342900">
              <a:buFont typeface="Arial" panose="020B0604020202020204" pitchFamily="34" charset="0"/>
              <a:buChar char="•"/>
            </a:pPr>
            <a:endParaRPr lang="de-DE" sz="2000" dirty="0">
              <a:solidFill>
                <a:srgbClr val="003366"/>
              </a:solidFill>
            </a:endParaRPr>
          </a:p>
          <a:p>
            <a:pPr marL="342900" indent="-342900">
              <a:buFont typeface="Arial" panose="020B0604020202020204" pitchFamily="34" charset="0"/>
              <a:buChar char="•"/>
            </a:pPr>
            <a:r>
              <a:rPr lang="de-DE" sz="2000" dirty="0">
                <a:solidFill>
                  <a:srgbClr val="003366"/>
                </a:solidFill>
              </a:rPr>
              <a:t>Es bestehen  keine vernünftigen  Gründe, einem Kind ein  Smartphone auch noch  während  der  vorgesehenen  Schlafenszeit  zu  überlassen.</a:t>
            </a:r>
          </a:p>
          <a:p>
            <a:pPr marL="342900" indent="-342900">
              <a:buFont typeface="Arial" panose="020B0604020202020204" pitchFamily="34" charset="0"/>
              <a:buChar char="•"/>
            </a:pPr>
            <a:endParaRPr lang="de-DE" sz="2000" dirty="0">
              <a:solidFill>
                <a:srgbClr val="003366"/>
              </a:solidFill>
            </a:endParaRPr>
          </a:p>
          <a:p>
            <a:pPr marL="342900" indent="-342900">
              <a:buFont typeface="Arial" panose="020B0604020202020204" pitchFamily="34" charset="0"/>
              <a:buChar char="•"/>
            </a:pPr>
            <a:r>
              <a:rPr lang="de-DE" sz="2000" b="1" dirty="0">
                <a:solidFill>
                  <a:srgbClr val="003366"/>
                </a:solidFill>
              </a:rPr>
              <a:t>Notwendigkeit  einer  Eltern- Kind- Medien- Nutzungsvereinbarung</a:t>
            </a:r>
            <a:r>
              <a:rPr lang="de-DE" sz="2000" dirty="0">
                <a:solidFill>
                  <a:srgbClr val="003366"/>
                </a:solidFill>
              </a:rPr>
              <a:t>  bei erheblichem Fehlverhalten in der Mediennutzung durch das Kind sowie auf- kommender Medien-Sucht-Gefahr.</a:t>
            </a:r>
          </a:p>
          <a:p>
            <a:pPr marL="342900" lvl="0" indent="-342900">
              <a:buFont typeface="Arial" panose="020B0604020202020204" pitchFamily="34" charset="0"/>
              <a:buChar char="•"/>
            </a:pPr>
            <a:endParaRPr lang="de-DE" sz="2000" dirty="0">
              <a:solidFill>
                <a:srgbClr val="003366"/>
              </a:solidFill>
            </a:endParaRPr>
          </a:p>
          <a:p>
            <a:pPr marL="342900" lvl="0" indent="-342900">
              <a:buFont typeface="Arial" panose="020B0604020202020204" pitchFamily="34" charset="0"/>
              <a:buChar char="•"/>
            </a:pPr>
            <a:endParaRPr lang="de-DE" sz="2000" dirty="0">
              <a:solidFill>
                <a:srgbClr val="003366"/>
              </a:solidFill>
            </a:endParaRPr>
          </a:p>
        </p:txBody>
      </p:sp>
      <p:pic>
        <p:nvPicPr>
          <p:cNvPr id="2" name="Grafik 1">
            <a:extLst>
              <a:ext uri="{FF2B5EF4-FFF2-40B4-BE49-F238E27FC236}">
                <a16:creationId xmlns:a16="http://schemas.microsoft.com/office/drawing/2014/main" id="{611AFEA6-00FF-4493-A9F8-03E7C22B67EE}"/>
              </a:ext>
            </a:extLst>
          </p:cNvPr>
          <p:cNvPicPr>
            <a:picLocks noChangeAspect="1"/>
          </p:cNvPicPr>
          <p:nvPr/>
        </p:nvPicPr>
        <p:blipFill>
          <a:blip r:embed="rId3"/>
          <a:stretch>
            <a:fillRect/>
          </a:stretch>
        </p:blipFill>
        <p:spPr>
          <a:xfrm>
            <a:off x="-89756" y="0"/>
            <a:ext cx="9233756" cy="758964"/>
          </a:xfrm>
          <a:prstGeom prst="rect">
            <a:avLst/>
          </a:prstGeom>
        </p:spPr>
      </p:pic>
    </p:spTree>
    <p:extLst>
      <p:ext uri="{BB962C8B-B14F-4D97-AF65-F5344CB8AC3E}">
        <p14:creationId xmlns:p14="http://schemas.microsoft.com/office/powerpoint/2010/main" val="871984821"/>
      </p:ext>
    </p:extLst>
  </p:cSld>
  <p:clrMapOvr>
    <a:masterClrMapping/>
  </p:clrMapOvr>
  <p:transition spd="med"/>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hteck 6"/>
          <p:cNvSpPr/>
          <p:nvPr/>
        </p:nvSpPr>
        <p:spPr>
          <a:xfrm>
            <a:off x="0" y="576000"/>
            <a:ext cx="9108000" cy="6264000"/>
          </a:xfrm>
          <a:prstGeom prst="rect">
            <a:avLst/>
          </a:prstGeom>
          <a:solidFill>
            <a:schemeClr val="bg1"/>
          </a:solidFill>
          <a:ln w="63500">
            <a:solidFill>
              <a:srgbClr val="003366"/>
            </a:solidFill>
          </a:ln>
        </p:spPr>
        <p:txBody>
          <a:bodyPr>
            <a:spAutoFit/>
          </a:bodyPr>
          <a:lstStyle/>
          <a:p>
            <a:pPr marL="457200" indent="-457200">
              <a:defRPr/>
            </a:pPr>
            <a:endParaRPr lang="de-DE" sz="2000" b="1" dirty="0">
              <a:solidFill>
                <a:srgbClr val="003366"/>
              </a:solidFill>
              <a:sym typeface="Symbol"/>
            </a:endParaRPr>
          </a:p>
          <a:p>
            <a:pPr marL="457200" indent="-457200" algn="ctr">
              <a:defRPr/>
            </a:pPr>
            <a:endParaRPr lang="de-DE" sz="2000" b="1" dirty="0">
              <a:solidFill>
                <a:srgbClr val="003366"/>
              </a:solidFill>
              <a:sym typeface="Symbol"/>
            </a:endParaRPr>
          </a:p>
          <a:p>
            <a:pPr marL="457200" indent="-457200" algn="ctr">
              <a:defRPr/>
            </a:pPr>
            <a:r>
              <a:rPr lang="de-DE" sz="2000" b="1" dirty="0">
                <a:solidFill>
                  <a:srgbClr val="003366"/>
                </a:solidFill>
                <a:sym typeface="Symbol"/>
              </a:rPr>
              <a:t>3.5</a:t>
            </a:r>
            <a:r>
              <a:rPr lang="de-DE" sz="2000" b="1" dirty="0">
                <a:solidFill>
                  <a:srgbClr val="003366"/>
                </a:solidFill>
              </a:rPr>
              <a:t> </a:t>
            </a:r>
            <a:r>
              <a:rPr lang="de-DE" sz="2000" b="1" dirty="0">
                <a:solidFill>
                  <a:srgbClr val="003366"/>
                </a:solidFill>
                <a:sym typeface="Symbol"/>
              </a:rPr>
              <a:t>„Digitale Aufsichtspflicht“/ Amtsgericht Bad Hersfeld </a:t>
            </a:r>
          </a:p>
          <a:p>
            <a:pPr marL="457200" indent="-457200">
              <a:defRPr/>
            </a:pPr>
            <a:endParaRPr lang="de-DE" sz="2000" b="1" dirty="0">
              <a:solidFill>
                <a:srgbClr val="003366"/>
              </a:solidFill>
              <a:sym typeface="Symbol"/>
            </a:endParaRPr>
          </a:p>
          <a:p>
            <a:pPr marL="342900" lvl="0" indent="-342900">
              <a:buFont typeface="Arial" panose="020B0604020202020204" pitchFamily="34" charset="0"/>
              <a:buChar char="•"/>
            </a:pPr>
            <a:r>
              <a:rPr lang="de-DE" sz="2000" dirty="0">
                <a:solidFill>
                  <a:srgbClr val="003366"/>
                </a:solidFill>
              </a:rPr>
              <a:t>Wer den  Messenger- Dienst "WhatsApp" nutzt, übermittelt nach den </a:t>
            </a:r>
            <a:r>
              <a:rPr lang="de-DE" sz="2000" dirty="0" err="1">
                <a:solidFill>
                  <a:srgbClr val="003366"/>
                </a:solidFill>
              </a:rPr>
              <a:t>techni</a:t>
            </a:r>
            <a:r>
              <a:rPr lang="de-DE" sz="2000" dirty="0">
                <a:solidFill>
                  <a:srgbClr val="003366"/>
                </a:solidFill>
              </a:rPr>
              <a:t>- </a:t>
            </a:r>
            <a:r>
              <a:rPr lang="de-DE" sz="2000" dirty="0" err="1">
                <a:solidFill>
                  <a:srgbClr val="003366"/>
                </a:solidFill>
              </a:rPr>
              <a:t>schen</a:t>
            </a:r>
            <a:r>
              <a:rPr lang="de-DE" sz="2000" dirty="0">
                <a:solidFill>
                  <a:srgbClr val="003366"/>
                </a:solidFill>
              </a:rPr>
              <a:t> Vorgaben des Dienstes fortlaufend Daten in Klardaten-Form von allen in dem  eigenen Smartphone- Adressbuch  eingetragenen  Kontaktpersonen an das hinter dem Dienst stehende Unternehmen. Wer durch seine Nutzung von  "WhatsApp" diese andauernde Datenweitergabe zulässt, ohne zuvor v. seinen Kontaktpersonen aus dem eigenen Telefonadressbuch hierfür jeweils eine Erlaubnis eingeholt zu haben, begeht gegenüber diesen Personen eine deliktische Handlung und begibt sich in die Gefahr, von den betroffenen Per- </a:t>
            </a:r>
            <a:r>
              <a:rPr lang="de-DE" sz="2000" dirty="0" err="1">
                <a:solidFill>
                  <a:srgbClr val="003366"/>
                </a:solidFill>
              </a:rPr>
              <a:t>sonen</a:t>
            </a:r>
            <a:r>
              <a:rPr lang="de-DE" sz="2000" dirty="0">
                <a:solidFill>
                  <a:srgbClr val="003366"/>
                </a:solidFill>
              </a:rPr>
              <a:t> kostenpflichtig abgemahnt zu werden.</a:t>
            </a:r>
          </a:p>
          <a:p>
            <a:pPr marL="342900" lvl="0" indent="-342900">
              <a:buFont typeface="Arial" panose="020B0604020202020204" pitchFamily="34" charset="0"/>
              <a:buChar char="•"/>
            </a:pPr>
            <a:endParaRPr lang="de-DE" sz="2000" dirty="0">
              <a:solidFill>
                <a:srgbClr val="003366"/>
              </a:solidFill>
            </a:endParaRPr>
          </a:p>
          <a:p>
            <a:pPr marL="342900" indent="-342900">
              <a:buFont typeface="Arial" panose="020B0604020202020204" pitchFamily="34" charset="0"/>
              <a:buChar char="•"/>
            </a:pPr>
            <a:r>
              <a:rPr lang="de-DE" sz="2000" dirty="0">
                <a:solidFill>
                  <a:srgbClr val="003366"/>
                </a:solidFill>
              </a:rPr>
              <a:t>Nutzen Kinder/ Jugendliche unter 18 Jahren "WhatsApp", trifft die  Eltern als Sorgeberechtigte die  Pflicht, ihr Kind auch  im Hinblick auf diese Gefahr bei der Nutzung des Messenger-Dienstes aufzuklären und erforderliche Schutz- </a:t>
            </a:r>
            <a:r>
              <a:rPr lang="de-DE" sz="2000" dirty="0" err="1">
                <a:solidFill>
                  <a:srgbClr val="003366"/>
                </a:solidFill>
              </a:rPr>
              <a:t>maßnahmen</a:t>
            </a:r>
            <a:r>
              <a:rPr lang="de-DE" sz="2000" dirty="0">
                <a:solidFill>
                  <a:srgbClr val="003366"/>
                </a:solidFill>
              </a:rPr>
              <a:t> im Sinne ihres Kindes zu treffen.</a:t>
            </a:r>
          </a:p>
          <a:p>
            <a:pPr marL="342900" lvl="0" indent="-342900">
              <a:buFont typeface="Arial" panose="020B0604020202020204" pitchFamily="34" charset="0"/>
              <a:buChar char="•"/>
            </a:pPr>
            <a:endParaRPr lang="de-DE" sz="2000" dirty="0">
              <a:solidFill>
                <a:srgbClr val="003366"/>
              </a:solidFill>
            </a:endParaRPr>
          </a:p>
          <a:p>
            <a:pPr marR="0" lvl="0" defTabSz="914400" rtl="0" eaLnBrk="1" fontAlgn="base" latinLnBrk="0" hangingPunct="1">
              <a:lnSpc>
                <a:spcPct val="100000"/>
              </a:lnSpc>
              <a:spcBef>
                <a:spcPct val="0"/>
              </a:spcBef>
              <a:spcAft>
                <a:spcPct val="0"/>
              </a:spcAft>
              <a:buClrTx/>
              <a:buSzTx/>
              <a:tabLst/>
              <a:defRPr/>
            </a:pPr>
            <a:r>
              <a:rPr kumimoji="0" lang="de-DE" sz="2000" b="0" i="0" u="none" strike="noStrike" kern="1200" cap="none" spc="0" normalizeH="0" baseline="0" noProof="0" dirty="0">
                <a:ln>
                  <a:noFill/>
                </a:ln>
                <a:solidFill>
                  <a:srgbClr val="003366"/>
                </a:solidFill>
                <a:effectLst/>
                <a:uLnTx/>
                <a:uFillTx/>
                <a:latin typeface="Arial" charset="0"/>
                <a:ea typeface="+mn-ea"/>
                <a:cs typeface="Arial" charset="0"/>
              </a:rPr>
              <a:t> </a:t>
            </a:r>
          </a:p>
        </p:txBody>
      </p:sp>
      <p:pic>
        <p:nvPicPr>
          <p:cNvPr id="2" name="Grafik 1">
            <a:extLst>
              <a:ext uri="{FF2B5EF4-FFF2-40B4-BE49-F238E27FC236}">
                <a16:creationId xmlns:a16="http://schemas.microsoft.com/office/drawing/2014/main" id="{B891ABA8-588B-4630-B542-F1D8DC4C9AF1}"/>
              </a:ext>
            </a:extLst>
          </p:cNvPr>
          <p:cNvPicPr>
            <a:picLocks noChangeAspect="1"/>
          </p:cNvPicPr>
          <p:nvPr/>
        </p:nvPicPr>
        <p:blipFill>
          <a:blip r:embed="rId3"/>
          <a:stretch>
            <a:fillRect/>
          </a:stretch>
        </p:blipFill>
        <p:spPr>
          <a:xfrm>
            <a:off x="-108520" y="0"/>
            <a:ext cx="9252520" cy="754455"/>
          </a:xfrm>
          <a:prstGeom prst="rect">
            <a:avLst/>
          </a:prstGeom>
        </p:spPr>
      </p:pic>
    </p:spTree>
    <p:extLst>
      <p:ext uri="{BB962C8B-B14F-4D97-AF65-F5344CB8AC3E}">
        <p14:creationId xmlns:p14="http://schemas.microsoft.com/office/powerpoint/2010/main" val="748490504"/>
      </p:ext>
    </p:extLst>
  </p:cSld>
  <p:clrMapOvr>
    <a:masterClrMapping/>
  </p:clrMapOvr>
  <p:transition spd="med"/>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hteck 6"/>
          <p:cNvSpPr>
            <a:spLocks noChangeArrowheads="1"/>
          </p:cNvSpPr>
          <p:nvPr/>
        </p:nvSpPr>
        <p:spPr bwMode="auto">
          <a:xfrm>
            <a:off x="2268538" y="4652963"/>
            <a:ext cx="4572000" cy="1754187"/>
          </a:xfrm>
          <a:prstGeom prst="rect">
            <a:avLst/>
          </a:prstGeom>
          <a:noFill/>
          <a:ln w="9525">
            <a:noFill/>
            <a:miter lim="800000"/>
            <a:headEnd/>
            <a:tailEnd/>
          </a:ln>
        </p:spPr>
        <p:txBody>
          <a:bodyPr>
            <a:spAutoFit/>
          </a:bodyPr>
          <a:lstStyle/>
          <a:p>
            <a:pPr marL="812800" indent="-88900">
              <a:tabLst>
                <a:tab pos="8699500" algn="l"/>
              </a:tabLst>
            </a:pPr>
            <a:endParaRPr lang="de-DE">
              <a:solidFill>
                <a:srgbClr val="336699"/>
              </a:solidFill>
            </a:endParaRPr>
          </a:p>
          <a:p>
            <a:pPr marL="812800" indent="-88900">
              <a:tabLst>
                <a:tab pos="8699500" algn="l"/>
              </a:tabLst>
            </a:pPr>
            <a:endParaRPr lang="de-DE">
              <a:solidFill>
                <a:srgbClr val="336699"/>
              </a:solidFill>
            </a:endParaRPr>
          </a:p>
          <a:p>
            <a:pPr marL="812800" indent="-88900">
              <a:tabLst>
                <a:tab pos="8699500" algn="l"/>
              </a:tabLst>
            </a:pPr>
            <a:endParaRPr lang="de-DE">
              <a:solidFill>
                <a:srgbClr val="336699"/>
              </a:solidFill>
            </a:endParaRPr>
          </a:p>
          <a:p>
            <a:pPr marL="812800" indent="-88900">
              <a:tabLst>
                <a:tab pos="8699500" algn="l"/>
              </a:tabLst>
            </a:pPr>
            <a:endParaRPr lang="de-DE">
              <a:solidFill>
                <a:srgbClr val="336699"/>
              </a:solidFill>
            </a:endParaRPr>
          </a:p>
          <a:p>
            <a:pPr marL="812800" indent="-88900">
              <a:tabLst>
                <a:tab pos="8699500" algn="l"/>
              </a:tabLst>
            </a:pPr>
            <a:endParaRPr lang="de-DE">
              <a:solidFill>
                <a:srgbClr val="336699"/>
              </a:solidFill>
            </a:endParaRPr>
          </a:p>
          <a:p>
            <a:pPr marL="812800" indent="-88900">
              <a:tabLst>
                <a:tab pos="8699500" algn="l"/>
              </a:tabLst>
            </a:pPr>
            <a:endParaRPr lang="de-DE"/>
          </a:p>
        </p:txBody>
      </p:sp>
      <p:sp>
        <p:nvSpPr>
          <p:cNvPr id="55299" name="Rechteck 7"/>
          <p:cNvSpPr>
            <a:spLocks noChangeArrowheads="1"/>
          </p:cNvSpPr>
          <p:nvPr/>
        </p:nvSpPr>
        <p:spPr bwMode="auto">
          <a:xfrm>
            <a:off x="0" y="-4"/>
            <a:ext cx="9144000" cy="6840000"/>
          </a:xfrm>
          <a:prstGeom prst="rect">
            <a:avLst/>
          </a:prstGeom>
          <a:solidFill>
            <a:schemeClr val="bg1"/>
          </a:solidFill>
          <a:ln w="63500">
            <a:solidFill>
              <a:srgbClr val="003366"/>
            </a:solidFill>
            <a:miter lim="800000"/>
            <a:headEnd/>
            <a:tailEnd/>
          </a:ln>
        </p:spPr>
        <p:txBody>
          <a:bodyPr>
            <a:spAutoFit/>
          </a:bodyPr>
          <a:lstStyle/>
          <a:p>
            <a:pPr>
              <a:defRPr/>
            </a:pPr>
            <a:r>
              <a:rPr lang="de-DE" sz="2400" b="1" dirty="0">
                <a:solidFill>
                  <a:srgbClr val="003366"/>
                </a:solidFill>
                <a:effectLst>
                  <a:outerShdw blurRad="38100" dist="38100" dir="2700000" algn="tl">
                    <a:srgbClr val="000000">
                      <a:alpha val="43137"/>
                    </a:srgbClr>
                  </a:outerShdw>
                </a:effectLst>
                <a:latin typeface="Arial" pitchFamily="34" charset="0"/>
                <a:cs typeface="Arial" pitchFamily="34" charset="0"/>
              </a:rPr>
              <a:t> </a:t>
            </a:r>
            <a:endParaRPr lang="de-DE" sz="2400" b="1" dirty="0">
              <a:solidFill>
                <a:srgbClr val="003366"/>
              </a:solidFill>
              <a:latin typeface="Arial" pitchFamily="34" charset="0"/>
              <a:cs typeface="Arial" pitchFamily="34" charset="0"/>
            </a:endParaRPr>
          </a:p>
          <a:p>
            <a:pPr>
              <a:defRPr/>
            </a:pPr>
            <a:r>
              <a:rPr lang="de-DE" sz="2400" b="1" dirty="0">
                <a:solidFill>
                  <a:srgbClr val="003366"/>
                </a:solidFill>
                <a:effectLst>
                  <a:outerShdw blurRad="38100" dist="38100" dir="2700000" algn="tl">
                    <a:srgbClr val="000000">
                      <a:alpha val="43137"/>
                    </a:srgbClr>
                  </a:outerShdw>
                </a:effectLst>
                <a:latin typeface="Arial" pitchFamily="34" charset="0"/>
                <a:cs typeface="Arial" pitchFamily="34" charset="0"/>
              </a:rPr>
              <a:t>                                       </a:t>
            </a:r>
          </a:p>
          <a:p>
            <a:pPr>
              <a:defRPr/>
            </a:pPr>
            <a:endParaRPr lang="de-DE" sz="2000" b="1" dirty="0">
              <a:solidFill>
                <a:srgbClr val="003366"/>
              </a:solidFill>
              <a:sym typeface="Symbol"/>
            </a:endParaRPr>
          </a:p>
          <a:p>
            <a:pPr algn="ctr">
              <a:defRPr/>
            </a:pPr>
            <a:r>
              <a:rPr lang="de-DE" sz="2000" b="1" dirty="0">
                <a:solidFill>
                  <a:srgbClr val="003366"/>
                </a:solidFill>
                <a:sym typeface="Symbol"/>
              </a:rPr>
              <a:t>3.6 Sonderthema „</a:t>
            </a:r>
            <a:r>
              <a:rPr lang="de-DE" sz="2000" b="1" dirty="0">
                <a:solidFill>
                  <a:srgbClr val="003366"/>
                </a:solidFill>
              </a:rPr>
              <a:t>Machtspirale“</a:t>
            </a:r>
          </a:p>
          <a:p>
            <a:pPr>
              <a:defRPr/>
            </a:pPr>
            <a:r>
              <a:rPr lang="de-DE" sz="2000" b="1" dirty="0">
                <a:solidFill>
                  <a:srgbClr val="003366"/>
                </a:solidFill>
              </a:rPr>
              <a:t>      </a:t>
            </a:r>
          </a:p>
          <a:p>
            <a:pPr>
              <a:defRPr/>
            </a:pPr>
            <a:r>
              <a:rPr lang="de-DE" sz="2000" dirty="0">
                <a:solidFill>
                  <a:srgbClr val="003366"/>
                </a:solidFill>
              </a:rPr>
              <a:t>        Kind/ </a:t>
            </a:r>
            <a:r>
              <a:rPr lang="de-DE" sz="2000" dirty="0" err="1">
                <a:solidFill>
                  <a:srgbClr val="003366"/>
                </a:solidFill>
              </a:rPr>
              <a:t>Jug</a:t>
            </a:r>
            <a:r>
              <a:rPr lang="de-DE" sz="2000" dirty="0">
                <a:solidFill>
                  <a:srgbClr val="003366"/>
                </a:solidFill>
              </a:rPr>
              <a:t>. stellen, damit zugehört wird (</a:t>
            </a:r>
            <a:r>
              <a:rPr lang="de-DE" sz="2000" dirty="0" err="1">
                <a:solidFill>
                  <a:srgbClr val="003366"/>
                </a:solidFill>
              </a:rPr>
              <a:t>PädagogIn</a:t>
            </a:r>
            <a:r>
              <a:rPr lang="de-DE" sz="2000" dirty="0">
                <a:solidFill>
                  <a:srgbClr val="003366"/>
                </a:solidFill>
              </a:rPr>
              <a:t> stellt sich vor K./ </a:t>
            </a:r>
            <a:r>
              <a:rPr lang="de-DE" sz="2000" dirty="0" err="1">
                <a:solidFill>
                  <a:srgbClr val="003366"/>
                </a:solidFill>
              </a:rPr>
              <a:t>Jug</a:t>
            </a:r>
            <a:r>
              <a:rPr lang="de-DE" sz="2000" dirty="0">
                <a:solidFill>
                  <a:srgbClr val="003366"/>
                </a:solidFill>
              </a:rPr>
              <a:t>)</a:t>
            </a:r>
          </a:p>
          <a:p>
            <a:pPr>
              <a:defRPr/>
            </a:pPr>
            <a:endParaRPr lang="de-DE" sz="2000" dirty="0">
              <a:solidFill>
                <a:srgbClr val="003366"/>
              </a:solidFill>
            </a:endParaRPr>
          </a:p>
          <a:p>
            <a:pPr>
              <a:defRPr/>
            </a:pPr>
            <a:r>
              <a:rPr lang="de-DE" sz="2000" dirty="0">
                <a:solidFill>
                  <a:srgbClr val="003366"/>
                </a:solidFill>
              </a:rPr>
              <a:t>        kurzfristiges Festhalten am  Arm, damit zugehört wird</a:t>
            </a:r>
          </a:p>
          <a:p>
            <a:pPr>
              <a:defRPr/>
            </a:pPr>
            <a:endParaRPr lang="de-DE" sz="2000" dirty="0">
              <a:solidFill>
                <a:srgbClr val="003366"/>
              </a:solidFill>
            </a:endParaRPr>
          </a:p>
          <a:p>
            <a:pPr>
              <a:defRPr/>
            </a:pPr>
            <a:r>
              <a:rPr lang="de-DE" sz="2000" dirty="0">
                <a:solidFill>
                  <a:srgbClr val="003366"/>
                </a:solidFill>
              </a:rPr>
              <a:t>        in die Tür stellen, damit der päd. Prozess nicht einseitig beendet wird</a:t>
            </a:r>
          </a:p>
          <a:p>
            <a:pPr>
              <a:defRPr/>
            </a:pPr>
            <a:endParaRPr lang="de-DE" sz="2000" dirty="0">
              <a:solidFill>
                <a:srgbClr val="003366"/>
              </a:solidFill>
            </a:endParaRPr>
          </a:p>
          <a:p>
            <a:pPr>
              <a:defRPr/>
            </a:pPr>
            <a:endParaRPr lang="de-DE" sz="2000" dirty="0">
              <a:solidFill>
                <a:srgbClr val="003366"/>
              </a:solidFill>
            </a:endParaRPr>
          </a:p>
          <a:p>
            <a:pPr>
              <a:defRPr/>
            </a:pPr>
            <a:r>
              <a:rPr lang="de-DE" sz="2000" dirty="0">
                <a:solidFill>
                  <a:srgbClr val="003366"/>
                </a:solidFill>
              </a:rPr>
              <a:t>        </a:t>
            </a:r>
            <a:r>
              <a:rPr lang="de-DE" sz="2000" b="1" dirty="0">
                <a:solidFill>
                  <a:srgbClr val="003366"/>
                </a:solidFill>
              </a:rPr>
              <a:t>K./ </a:t>
            </a:r>
            <a:r>
              <a:rPr lang="de-DE" sz="2000" b="1" dirty="0" err="1">
                <a:solidFill>
                  <a:srgbClr val="003366"/>
                </a:solidFill>
              </a:rPr>
              <a:t>Jug</a:t>
            </a:r>
            <a:r>
              <a:rPr lang="de-DE" sz="2000" b="1" dirty="0">
                <a:solidFill>
                  <a:srgbClr val="003366"/>
                </a:solidFill>
              </a:rPr>
              <a:t>. wehrt sich → Ende des pädagogischen Prozesses:</a:t>
            </a:r>
          </a:p>
          <a:p>
            <a:pPr>
              <a:defRPr/>
            </a:pPr>
            <a:r>
              <a:rPr lang="de-DE" sz="2000" b="1" dirty="0">
                <a:solidFill>
                  <a:srgbClr val="003366"/>
                </a:solidFill>
              </a:rPr>
              <a:t> </a:t>
            </a:r>
          </a:p>
          <a:p>
            <a:pPr>
              <a:defRPr/>
            </a:pPr>
            <a:r>
              <a:rPr lang="de-DE" sz="2000" b="1" dirty="0">
                <a:solidFill>
                  <a:srgbClr val="003366"/>
                </a:solidFill>
              </a:rPr>
              <a:t>        „Gefahrenabwehr“ </a:t>
            </a:r>
            <a:r>
              <a:rPr lang="de-DE" sz="2000" b="1" dirty="0">
                <a:solidFill>
                  <a:srgbClr val="003366"/>
                </a:solidFill>
                <a:sym typeface="Symbol"/>
              </a:rPr>
              <a:t> </a:t>
            </a:r>
            <a:r>
              <a:rPr lang="de-DE" sz="2000" b="1" dirty="0">
                <a:solidFill>
                  <a:srgbClr val="003366"/>
                </a:solidFill>
              </a:rPr>
              <a:t>zu Boden bringen und dort festhalten</a:t>
            </a:r>
          </a:p>
          <a:p>
            <a:pPr>
              <a:defRPr/>
            </a:pPr>
            <a:r>
              <a:rPr lang="de-DE" sz="2000" b="1" dirty="0">
                <a:solidFill>
                  <a:srgbClr val="003366"/>
                </a:solidFill>
              </a:rPr>
              <a:t>        Vorsicht:      mögliche Eskalation/ nicht mehr beherrschbar !     </a:t>
            </a:r>
          </a:p>
          <a:p>
            <a:pPr>
              <a:defRPr/>
            </a:pPr>
            <a:endParaRPr lang="de-DE" sz="2000" b="1" dirty="0">
              <a:solidFill>
                <a:srgbClr val="003366"/>
              </a:solidFill>
              <a:effectLst>
                <a:outerShdw blurRad="38100" dist="38100" dir="2700000" algn="tl">
                  <a:srgbClr val="000000">
                    <a:alpha val="43137"/>
                  </a:srgbClr>
                </a:outerShdw>
              </a:effectLst>
            </a:endParaRPr>
          </a:p>
          <a:p>
            <a:pPr>
              <a:defRPr/>
            </a:pPr>
            <a:endParaRPr lang="de-DE" sz="2000" b="1" dirty="0">
              <a:solidFill>
                <a:srgbClr val="003366"/>
              </a:solidFill>
              <a:effectLst>
                <a:outerShdw blurRad="38100" dist="38100" dir="2700000" algn="tl">
                  <a:srgbClr val="000000">
                    <a:alpha val="43137"/>
                  </a:srgbClr>
                </a:outerShdw>
              </a:effectLst>
            </a:endParaRPr>
          </a:p>
          <a:p>
            <a:pPr>
              <a:defRPr/>
            </a:pPr>
            <a:endParaRPr lang="de-DE" sz="2000" b="1" dirty="0">
              <a:solidFill>
                <a:srgbClr val="003366"/>
              </a:solidFill>
              <a:effectLst>
                <a:outerShdw blurRad="38100" dist="38100" dir="2700000" algn="tl">
                  <a:srgbClr val="000000">
                    <a:alpha val="43137"/>
                  </a:srgbClr>
                </a:outerShdw>
              </a:effectLst>
            </a:endParaRPr>
          </a:p>
          <a:p>
            <a:pPr>
              <a:defRPr/>
            </a:pPr>
            <a:endParaRPr lang="de-DE" sz="2000" b="1" dirty="0">
              <a:solidFill>
                <a:srgbClr val="003366"/>
              </a:solidFill>
              <a:effectLst>
                <a:outerShdw blurRad="38100" dist="38100" dir="2700000" algn="tl">
                  <a:srgbClr val="000000">
                    <a:alpha val="43137"/>
                  </a:srgbClr>
                </a:outerShdw>
              </a:effectLst>
            </a:endParaRPr>
          </a:p>
          <a:p>
            <a:pPr>
              <a:defRPr/>
            </a:pPr>
            <a:r>
              <a:rPr lang="de-DE" sz="2000" b="1" dirty="0">
                <a:solidFill>
                  <a:srgbClr val="003366"/>
                </a:solidFill>
                <a:effectLst>
                  <a:outerShdw blurRad="38100" dist="38100" dir="2700000" algn="tl">
                    <a:srgbClr val="000000">
                      <a:alpha val="43137"/>
                    </a:srgbClr>
                  </a:outerShdw>
                </a:effectLst>
              </a:rPr>
              <a:t>      </a:t>
            </a:r>
            <a:endParaRPr lang="de-DE" sz="2000" b="1" dirty="0">
              <a:solidFill>
                <a:srgbClr val="336699"/>
              </a:solidFill>
              <a:effectLst>
                <a:outerShdw blurRad="38100" dist="38100" dir="2700000" algn="tl">
                  <a:srgbClr val="000000">
                    <a:alpha val="43137"/>
                  </a:srgbClr>
                </a:outerShdw>
              </a:effectLst>
            </a:endParaRPr>
          </a:p>
        </p:txBody>
      </p:sp>
      <p:sp>
        <p:nvSpPr>
          <p:cNvPr id="18436" name="Rectangle 2"/>
          <p:cNvSpPr>
            <a:spLocks noChangeArrowheads="1"/>
          </p:cNvSpPr>
          <p:nvPr/>
        </p:nvSpPr>
        <p:spPr bwMode="auto">
          <a:xfrm>
            <a:off x="0" y="500063"/>
            <a:ext cx="9144000" cy="6372000"/>
          </a:xfrm>
          <a:prstGeom prst="rect">
            <a:avLst/>
          </a:prstGeom>
          <a:noFill/>
          <a:ln w="9525">
            <a:noFill/>
            <a:miter lim="800000"/>
            <a:headEnd/>
            <a:tailEnd/>
          </a:ln>
        </p:spPr>
        <p:txBody>
          <a:bodyPr anchor="ctr">
            <a:spAutoFit/>
          </a:bodyPr>
          <a:lstStyle/>
          <a:p>
            <a:pPr eaLnBrk="0" hangingPunct="0"/>
            <a:endParaRPr lang="de-DE" sz="1200" b="1" i="1">
              <a:latin typeface="Cambria" pitchFamily="18" charset="0"/>
              <a:ea typeface="MS Mincho" pitchFamily="49" charset="-128"/>
              <a:cs typeface="Times New Roman" pitchFamily="18" charset="0"/>
            </a:endParaRPr>
          </a:p>
          <a:p>
            <a:pPr eaLnBrk="0" hangingPunct="0"/>
            <a:endParaRPr lang="de-DE" sz="1200" b="1" i="1">
              <a:latin typeface="Cambria" pitchFamily="18" charset="0"/>
              <a:ea typeface="MS Mincho" pitchFamily="49" charset="-128"/>
              <a:cs typeface="Times New Roman" pitchFamily="18" charset="0"/>
            </a:endParaRPr>
          </a:p>
          <a:p>
            <a:pPr eaLnBrk="0" hangingPunct="0"/>
            <a:endParaRPr lang="de-DE" sz="1200" b="1" i="1">
              <a:latin typeface="Cambria" pitchFamily="18" charset="0"/>
              <a:ea typeface="MS Mincho" pitchFamily="49" charset="-128"/>
              <a:cs typeface="Times New Roman" pitchFamily="18" charset="0"/>
            </a:endParaRPr>
          </a:p>
          <a:p>
            <a:pPr eaLnBrk="0" hangingPunct="0"/>
            <a:endParaRPr lang="de-DE" sz="1200" b="1" i="1">
              <a:latin typeface="Cambria" pitchFamily="18" charset="0"/>
              <a:ea typeface="MS Mincho" pitchFamily="49" charset="-128"/>
              <a:cs typeface="Times New Roman" pitchFamily="18" charset="0"/>
            </a:endParaRPr>
          </a:p>
          <a:p>
            <a:pPr eaLnBrk="0" hangingPunct="0"/>
            <a:endParaRPr lang="de-DE" sz="1200" b="1" i="1">
              <a:latin typeface="Cambria" pitchFamily="18" charset="0"/>
              <a:ea typeface="MS Mincho" pitchFamily="49" charset="-128"/>
              <a:cs typeface="Times New Roman" pitchFamily="18" charset="0"/>
            </a:endParaRPr>
          </a:p>
          <a:p>
            <a:pPr eaLnBrk="0" hangingPunct="0"/>
            <a:endParaRPr lang="de-DE" sz="1200" b="1" i="1">
              <a:latin typeface="Cambria" pitchFamily="18" charset="0"/>
              <a:ea typeface="MS Mincho" pitchFamily="49" charset="-128"/>
              <a:cs typeface="Times New Roman" pitchFamily="18" charset="0"/>
            </a:endParaRPr>
          </a:p>
        </p:txBody>
      </p:sp>
      <p:cxnSp>
        <p:nvCxnSpPr>
          <p:cNvPr id="7" name="Gerade Verbindung mit Pfeil 6"/>
          <p:cNvCxnSpPr/>
          <p:nvPr/>
        </p:nvCxnSpPr>
        <p:spPr>
          <a:xfrm rot="5400000">
            <a:off x="-1098464" y="3050792"/>
            <a:ext cx="2988000" cy="0"/>
          </a:xfrm>
          <a:prstGeom prst="straightConnector1">
            <a:avLst/>
          </a:prstGeom>
          <a:ln w="38100">
            <a:solidFill>
              <a:srgbClr val="003366"/>
            </a:solidFill>
            <a:tailEnd type="arrow"/>
          </a:ln>
        </p:spPr>
        <p:style>
          <a:lnRef idx="1">
            <a:schemeClr val="accent1"/>
          </a:lnRef>
          <a:fillRef idx="0">
            <a:schemeClr val="accent1"/>
          </a:fillRef>
          <a:effectRef idx="0">
            <a:schemeClr val="accent1"/>
          </a:effectRef>
          <a:fontRef idx="minor">
            <a:schemeClr val="tx1"/>
          </a:fontRef>
        </p:style>
      </p:cxnSp>
      <p:pic>
        <p:nvPicPr>
          <p:cNvPr id="9" name="Grafik 8"/>
          <p:cNvPicPr/>
          <p:nvPr/>
        </p:nvPicPr>
        <p:blipFill>
          <a:blip r:embed="rId3" cstate="print"/>
          <a:srcRect/>
          <a:stretch>
            <a:fillRect/>
          </a:stretch>
        </p:blipFill>
        <p:spPr bwMode="auto">
          <a:xfrm>
            <a:off x="7956376" y="4120929"/>
            <a:ext cx="771525" cy="847725"/>
          </a:xfrm>
          <a:prstGeom prst="rect">
            <a:avLst/>
          </a:prstGeom>
          <a:noFill/>
          <a:ln w="9525">
            <a:noFill/>
            <a:miter lim="800000"/>
            <a:headEnd/>
            <a:tailEnd/>
          </a:ln>
          <a:scene3d>
            <a:camera prst="orthographicFront">
              <a:rot lat="0" lon="10800000" rev="0"/>
            </a:camera>
            <a:lightRig rig="threePt" dir="t"/>
          </a:scene3d>
        </p:spPr>
      </p:pic>
      <p:cxnSp>
        <p:nvCxnSpPr>
          <p:cNvPr id="14" name="Gerade Verbindung 13"/>
          <p:cNvCxnSpPr/>
          <p:nvPr/>
        </p:nvCxnSpPr>
        <p:spPr>
          <a:xfrm flipV="1">
            <a:off x="539552" y="3429000"/>
            <a:ext cx="7992888" cy="0"/>
          </a:xfrm>
          <a:prstGeom prst="line">
            <a:avLst/>
          </a:prstGeom>
          <a:ln w="25400">
            <a:solidFill>
              <a:srgbClr val="003366"/>
            </a:solidFill>
            <a:prstDash val="sysDash"/>
          </a:ln>
        </p:spPr>
        <p:style>
          <a:lnRef idx="1">
            <a:schemeClr val="accent1"/>
          </a:lnRef>
          <a:fillRef idx="0">
            <a:schemeClr val="accent1"/>
          </a:fillRef>
          <a:effectRef idx="0">
            <a:schemeClr val="accent1"/>
          </a:effectRef>
          <a:fontRef idx="minor">
            <a:schemeClr val="tx1"/>
          </a:fontRef>
        </p:style>
      </p:cxnSp>
      <p:pic>
        <p:nvPicPr>
          <p:cNvPr id="2" name="Grafik 1">
            <a:extLst>
              <a:ext uri="{FF2B5EF4-FFF2-40B4-BE49-F238E27FC236}">
                <a16:creationId xmlns:a16="http://schemas.microsoft.com/office/drawing/2014/main" id="{810174E7-11F0-41D6-8FE7-9BF66CE139F3}"/>
              </a:ext>
            </a:extLst>
          </p:cNvPr>
          <p:cNvPicPr>
            <a:picLocks noChangeAspect="1"/>
          </p:cNvPicPr>
          <p:nvPr/>
        </p:nvPicPr>
        <p:blipFill>
          <a:blip r:embed="rId4"/>
          <a:stretch>
            <a:fillRect/>
          </a:stretch>
        </p:blipFill>
        <p:spPr>
          <a:xfrm>
            <a:off x="-108520" y="-17480"/>
            <a:ext cx="9252520" cy="746941"/>
          </a:xfrm>
          <a:prstGeom prst="rect">
            <a:avLst/>
          </a:prstGeom>
        </p:spPr>
      </p:pic>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5299">
                                            <p:txEl>
                                              <p:pRg st="5" end="5"/>
                                            </p:txEl>
                                          </p:spTgt>
                                        </p:tgtEl>
                                        <p:attrNameLst>
                                          <p:attrName>style.visibility</p:attrName>
                                        </p:attrNameLst>
                                      </p:cBhvr>
                                      <p:to>
                                        <p:strVal val="visible"/>
                                      </p:to>
                                    </p:set>
                                    <p:anim calcmode="lin" valueType="num">
                                      <p:cBhvr additive="base">
                                        <p:cTn id="7" dur="500" fill="hold"/>
                                        <p:tgtEl>
                                          <p:spTgt spid="55299">
                                            <p:txEl>
                                              <p:pRg st="5" end="5"/>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5299">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5299">
                                            <p:txEl>
                                              <p:pRg st="7" end="7"/>
                                            </p:txEl>
                                          </p:spTgt>
                                        </p:tgtEl>
                                        <p:attrNameLst>
                                          <p:attrName>style.visibility</p:attrName>
                                        </p:attrNameLst>
                                      </p:cBhvr>
                                      <p:to>
                                        <p:strVal val="visible"/>
                                      </p:to>
                                    </p:set>
                                    <p:anim calcmode="lin" valueType="num">
                                      <p:cBhvr additive="base">
                                        <p:cTn id="13" dur="500" fill="hold"/>
                                        <p:tgtEl>
                                          <p:spTgt spid="55299">
                                            <p:txEl>
                                              <p:pRg st="7" end="7"/>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5299">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55299">
                                            <p:txEl>
                                              <p:pRg st="9" end="9"/>
                                            </p:txEl>
                                          </p:spTgt>
                                        </p:tgtEl>
                                        <p:attrNameLst>
                                          <p:attrName>style.visibility</p:attrName>
                                        </p:attrNameLst>
                                      </p:cBhvr>
                                      <p:to>
                                        <p:strVal val="visible"/>
                                      </p:to>
                                    </p:set>
                                    <p:anim calcmode="lin" valueType="num">
                                      <p:cBhvr additive="base">
                                        <p:cTn id="19" dur="500" fill="hold"/>
                                        <p:tgtEl>
                                          <p:spTgt spid="55299">
                                            <p:txEl>
                                              <p:pRg st="9" end="9"/>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5299">
                                            <p:txEl>
                                              <p:pRg st="9" end="9"/>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55299">
                                            <p:txEl>
                                              <p:pRg st="12" end="12"/>
                                            </p:txEl>
                                          </p:spTgt>
                                        </p:tgtEl>
                                        <p:attrNameLst>
                                          <p:attrName>style.visibility</p:attrName>
                                        </p:attrNameLst>
                                      </p:cBhvr>
                                      <p:to>
                                        <p:strVal val="visible"/>
                                      </p:to>
                                    </p:set>
                                    <p:anim calcmode="lin" valueType="num">
                                      <p:cBhvr additive="base">
                                        <p:cTn id="25" dur="500" fill="hold"/>
                                        <p:tgtEl>
                                          <p:spTgt spid="55299">
                                            <p:txEl>
                                              <p:pRg st="12" end="1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55299">
                                            <p:txEl>
                                              <p:pRg st="12" end="12"/>
                                            </p:txEl>
                                          </p:spTgt>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55299">
                                            <p:txEl>
                                              <p:pRg st="13" end="13"/>
                                            </p:txEl>
                                          </p:spTgt>
                                        </p:tgtEl>
                                        <p:attrNameLst>
                                          <p:attrName>style.visibility</p:attrName>
                                        </p:attrNameLst>
                                      </p:cBhvr>
                                      <p:to>
                                        <p:strVal val="visible"/>
                                      </p:to>
                                    </p:set>
                                    <p:anim calcmode="lin" valueType="num">
                                      <p:cBhvr additive="base">
                                        <p:cTn id="29" dur="500" fill="hold"/>
                                        <p:tgtEl>
                                          <p:spTgt spid="55299">
                                            <p:txEl>
                                              <p:pRg st="13" end="13"/>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55299">
                                            <p:txEl>
                                              <p:pRg st="13" end="13"/>
                                            </p:txEl>
                                          </p:spTgt>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55299">
                                            <p:txEl>
                                              <p:pRg st="14" end="14"/>
                                            </p:txEl>
                                          </p:spTgt>
                                        </p:tgtEl>
                                        <p:attrNameLst>
                                          <p:attrName>style.visibility</p:attrName>
                                        </p:attrNameLst>
                                      </p:cBhvr>
                                      <p:to>
                                        <p:strVal val="visible"/>
                                      </p:to>
                                    </p:set>
                                    <p:anim calcmode="lin" valueType="num">
                                      <p:cBhvr additive="base">
                                        <p:cTn id="33" dur="500" fill="hold"/>
                                        <p:tgtEl>
                                          <p:spTgt spid="55299">
                                            <p:txEl>
                                              <p:pRg st="14" end="14"/>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55299">
                                            <p:txEl>
                                              <p:pRg st="14" end="14"/>
                                            </p:txEl>
                                          </p:spTgt>
                                        </p:tgtEl>
                                        <p:attrNameLst>
                                          <p:attrName>ppt_y</p:attrName>
                                        </p:attrNameLst>
                                      </p:cBhvr>
                                      <p:tavLst>
                                        <p:tav tm="0">
                                          <p:val>
                                            <p:strVal val="1+#ppt_h/2"/>
                                          </p:val>
                                        </p:tav>
                                        <p:tav tm="100000">
                                          <p:val>
                                            <p:strVal val="#ppt_y"/>
                                          </p:val>
                                        </p:tav>
                                      </p:tavLst>
                                    </p:anim>
                                  </p:childTnLst>
                                </p:cTn>
                              </p:par>
                              <p:par>
                                <p:cTn id="35" presetID="2" presetClass="entr" presetSubtype="4" fill="hold" nodeType="withEffect">
                                  <p:stCondLst>
                                    <p:cond delay="0"/>
                                  </p:stCondLst>
                                  <p:childTnLst>
                                    <p:set>
                                      <p:cBhvr>
                                        <p:cTn id="36" dur="1" fill="hold">
                                          <p:stCondLst>
                                            <p:cond delay="0"/>
                                          </p:stCondLst>
                                        </p:cTn>
                                        <p:tgtEl>
                                          <p:spTgt spid="55299">
                                            <p:txEl>
                                              <p:pRg st="15" end="15"/>
                                            </p:txEl>
                                          </p:spTgt>
                                        </p:tgtEl>
                                        <p:attrNameLst>
                                          <p:attrName>style.visibility</p:attrName>
                                        </p:attrNameLst>
                                      </p:cBhvr>
                                      <p:to>
                                        <p:strVal val="visible"/>
                                      </p:to>
                                    </p:set>
                                    <p:anim calcmode="lin" valueType="num">
                                      <p:cBhvr additive="base">
                                        <p:cTn id="37" dur="500" fill="hold"/>
                                        <p:tgtEl>
                                          <p:spTgt spid="55299">
                                            <p:txEl>
                                              <p:pRg st="15" end="1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55299">
                                            <p:txEl>
                                              <p:pRg st="15" end="1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9"/>
                                        </p:tgtEl>
                                        <p:attrNameLst>
                                          <p:attrName>style.visibility</p:attrName>
                                        </p:attrNameLst>
                                      </p:cBhvr>
                                      <p:to>
                                        <p:strVal val="visible"/>
                                      </p:to>
                                    </p:set>
                                    <p:anim calcmode="lin" valueType="num">
                                      <p:cBhvr additive="base">
                                        <p:cTn id="43" dur="500" fill="hold"/>
                                        <p:tgtEl>
                                          <p:spTgt spid="9"/>
                                        </p:tgtEl>
                                        <p:attrNameLst>
                                          <p:attrName>ppt_x</p:attrName>
                                        </p:attrNameLst>
                                      </p:cBhvr>
                                      <p:tavLst>
                                        <p:tav tm="0">
                                          <p:val>
                                            <p:strVal val="#ppt_x"/>
                                          </p:val>
                                        </p:tav>
                                        <p:tav tm="100000">
                                          <p:val>
                                            <p:strVal val="#ppt_x"/>
                                          </p:val>
                                        </p:tav>
                                      </p:tavLst>
                                    </p:anim>
                                    <p:anim calcmode="lin" valueType="num">
                                      <p:cBhvr additive="base">
                                        <p:cTn id="44"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hteck 6"/>
          <p:cNvSpPr>
            <a:spLocks noChangeArrowheads="1"/>
          </p:cNvSpPr>
          <p:nvPr/>
        </p:nvSpPr>
        <p:spPr bwMode="auto">
          <a:xfrm>
            <a:off x="2268538" y="4652963"/>
            <a:ext cx="4572000" cy="1754187"/>
          </a:xfrm>
          <a:prstGeom prst="rect">
            <a:avLst/>
          </a:prstGeom>
          <a:noFill/>
          <a:ln w="9525">
            <a:noFill/>
            <a:miter lim="800000"/>
            <a:headEnd/>
            <a:tailEnd/>
          </a:ln>
        </p:spPr>
        <p:txBody>
          <a:bodyPr>
            <a:spAutoFit/>
          </a:bodyPr>
          <a:lstStyle/>
          <a:p>
            <a:pPr marL="812800" indent="-88900">
              <a:tabLst>
                <a:tab pos="8699500" algn="l"/>
              </a:tabLst>
            </a:pPr>
            <a:endParaRPr lang="de-DE">
              <a:solidFill>
                <a:srgbClr val="336699"/>
              </a:solidFill>
            </a:endParaRPr>
          </a:p>
          <a:p>
            <a:pPr marL="812800" indent="-88900">
              <a:tabLst>
                <a:tab pos="8699500" algn="l"/>
              </a:tabLst>
            </a:pPr>
            <a:endParaRPr lang="de-DE">
              <a:solidFill>
                <a:srgbClr val="336699"/>
              </a:solidFill>
            </a:endParaRPr>
          </a:p>
          <a:p>
            <a:pPr marL="812800" indent="-88900">
              <a:tabLst>
                <a:tab pos="8699500" algn="l"/>
              </a:tabLst>
            </a:pPr>
            <a:endParaRPr lang="de-DE">
              <a:solidFill>
                <a:srgbClr val="336699"/>
              </a:solidFill>
            </a:endParaRPr>
          </a:p>
          <a:p>
            <a:pPr marL="812800" indent="-88900">
              <a:tabLst>
                <a:tab pos="8699500" algn="l"/>
              </a:tabLst>
            </a:pPr>
            <a:endParaRPr lang="de-DE">
              <a:solidFill>
                <a:srgbClr val="336699"/>
              </a:solidFill>
            </a:endParaRPr>
          </a:p>
          <a:p>
            <a:pPr marL="812800" indent="-88900">
              <a:tabLst>
                <a:tab pos="8699500" algn="l"/>
              </a:tabLst>
            </a:pPr>
            <a:endParaRPr lang="de-DE">
              <a:solidFill>
                <a:srgbClr val="336699"/>
              </a:solidFill>
            </a:endParaRPr>
          </a:p>
          <a:p>
            <a:pPr marL="812800" indent="-88900">
              <a:tabLst>
                <a:tab pos="8699500" algn="l"/>
              </a:tabLst>
            </a:pPr>
            <a:endParaRPr lang="de-DE"/>
          </a:p>
        </p:txBody>
      </p:sp>
      <p:sp>
        <p:nvSpPr>
          <p:cNvPr id="55299" name="Rechteck 7"/>
          <p:cNvSpPr>
            <a:spLocks noChangeArrowheads="1"/>
          </p:cNvSpPr>
          <p:nvPr/>
        </p:nvSpPr>
        <p:spPr bwMode="auto">
          <a:xfrm>
            <a:off x="0" y="0"/>
            <a:ext cx="9144000" cy="6840000"/>
          </a:xfrm>
          <a:prstGeom prst="rect">
            <a:avLst/>
          </a:prstGeom>
          <a:solidFill>
            <a:schemeClr val="bg1"/>
          </a:solidFill>
          <a:ln w="63500">
            <a:solidFill>
              <a:srgbClr val="003366"/>
            </a:solidFill>
            <a:miter lim="800000"/>
            <a:headEnd/>
            <a:tailEnd/>
          </a:ln>
        </p:spPr>
        <p:txBody>
          <a:bodyPr>
            <a:spAutoFit/>
          </a:bodyPr>
          <a:lstStyle/>
          <a:p>
            <a:pPr>
              <a:defRPr/>
            </a:pPr>
            <a:r>
              <a:rPr lang="de-DE" sz="2400" b="1" dirty="0">
                <a:solidFill>
                  <a:srgbClr val="003366"/>
                </a:solidFill>
                <a:latin typeface="Arial" pitchFamily="34" charset="0"/>
                <a:cs typeface="Arial" pitchFamily="34" charset="0"/>
              </a:rPr>
              <a:t>                                    </a:t>
            </a:r>
          </a:p>
          <a:p>
            <a:pPr>
              <a:defRPr/>
            </a:pPr>
            <a:r>
              <a:rPr lang="de-DE" sz="2400" b="1" dirty="0">
                <a:solidFill>
                  <a:srgbClr val="003366"/>
                </a:solidFill>
                <a:effectLst>
                  <a:outerShdw blurRad="38100" dist="38100" dir="2700000" algn="tl">
                    <a:srgbClr val="000000">
                      <a:alpha val="43137"/>
                    </a:srgbClr>
                  </a:outerShdw>
                </a:effectLst>
                <a:latin typeface="Arial" pitchFamily="34" charset="0"/>
                <a:cs typeface="Arial" pitchFamily="34" charset="0"/>
              </a:rPr>
              <a:t>                                                    </a:t>
            </a:r>
            <a:endParaRPr lang="de-DE" sz="2400" b="1" u="sng" dirty="0">
              <a:solidFill>
                <a:srgbClr val="003366"/>
              </a:solidFill>
              <a:effectLst>
                <a:outerShdw blurRad="38100" dist="38100" dir="2700000" algn="tl">
                  <a:srgbClr val="000000">
                    <a:alpha val="43137"/>
                  </a:srgbClr>
                </a:outerShdw>
              </a:effectLst>
              <a:latin typeface="Arial" pitchFamily="34" charset="0"/>
              <a:cs typeface="Arial" pitchFamily="34" charset="0"/>
            </a:endParaRPr>
          </a:p>
          <a:p>
            <a:pPr algn="ctr"/>
            <a:endParaRPr lang="de-DE" sz="2000" b="1" dirty="0">
              <a:solidFill>
                <a:srgbClr val="003366"/>
              </a:solidFill>
              <a:sym typeface="Symbol"/>
            </a:endParaRPr>
          </a:p>
          <a:p>
            <a:pPr algn="ctr"/>
            <a:r>
              <a:rPr lang="de-DE" sz="2000" b="1" dirty="0">
                <a:solidFill>
                  <a:srgbClr val="003366"/>
                </a:solidFill>
                <a:sym typeface="Symbol"/>
              </a:rPr>
              <a:t>3.7 Abgrenzung Freiheitsbeschränkung - Freiheitsentzug</a:t>
            </a:r>
            <a:endParaRPr lang="de-DE" sz="2000" b="1" dirty="0">
              <a:solidFill>
                <a:srgbClr val="003366"/>
              </a:solidFill>
            </a:endParaRPr>
          </a:p>
          <a:p>
            <a:endParaRPr lang="de-DE" sz="2000" b="1" dirty="0">
              <a:solidFill>
                <a:srgbClr val="003366"/>
              </a:solidFill>
            </a:endParaRPr>
          </a:p>
          <a:p>
            <a:r>
              <a:rPr lang="de-DE" sz="2000" b="1" dirty="0">
                <a:solidFill>
                  <a:srgbClr val="003366"/>
                </a:solidFill>
              </a:rPr>
              <a:t>Freiheitsbeschränkung</a:t>
            </a:r>
            <a:r>
              <a:rPr lang="de-DE" sz="2000" dirty="0">
                <a:solidFill>
                  <a:srgbClr val="003366"/>
                </a:solidFill>
              </a:rPr>
              <a:t>  liegt  vor, wenn  die  </a:t>
            </a:r>
            <a:r>
              <a:rPr lang="de-DE" sz="2000" dirty="0" err="1">
                <a:solidFill>
                  <a:srgbClr val="003366"/>
                </a:solidFill>
              </a:rPr>
              <a:t>körperl</a:t>
            </a:r>
            <a:r>
              <a:rPr lang="de-DE" sz="2000" dirty="0">
                <a:solidFill>
                  <a:srgbClr val="003366"/>
                </a:solidFill>
              </a:rPr>
              <a:t>. Bewegungsfreiheit eines Kindes/ </a:t>
            </a:r>
            <a:r>
              <a:rPr lang="de-DE" sz="2000" dirty="0" err="1">
                <a:solidFill>
                  <a:srgbClr val="003366"/>
                </a:solidFill>
              </a:rPr>
              <a:t>Jug</a:t>
            </a:r>
            <a:r>
              <a:rPr lang="de-DE" sz="2000" dirty="0">
                <a:solidFill>
                  <a:srgbClr val="003366"/>
                </a:solidFill>
              </a:rPr>
              <a:t>. für kürzere Zeit u. nicht  regelmäßig  ausgeschlossen  wird. Sie ist auf eine eng begrenzte Situation </a:t>
            </a:r>
            <a:r>
              <a:rPr lang="de-DE" sz="2000" dirty="0" err="1">
                <a:solidFill>
                  <a:srgbClr val="003366"/>
                </a:solidFill>
              </a:rPr>
              <a:t>ausgerichtet,innerhalb</a:t>
            </a:r>
            <a:r>
              <a:rPr lang="de-DE" sz="2000" dirty="0">
                <a:solidFill>
                  <a:srgbClr val="003366"/>
                </a:solidFill>
              </a:rPr>
              <a:t> derer eine </a:t>
            </a:r>
            <a:r>
              <a:rPr lang="de-DE" sz="2000" dirty="0" err="1">
                <a:solidFill>
                  <a:srgbClr val="003366"/>
                </a:solidFill>
              </a:rPr>
              <a:t>päd.Wirkung</a:t>
            </a:r>
            <a:r>
              <a:rPr lang="de-DE" sz="2000" dirty="0">
                <a:solidFill>
                  <a:srgbClr val="003366"/>
                </a:solidFill>
              </a:rPr>
              <a:t>  erzielt werden kann. </a:t>
            </a:r>
            <a:r>
              <a:rPr lang="de-DE" sz="2000" dirty="0" err="1">
                <a:solidFill>
                  <a:srgbClr val="003366"/>
                </a:solidFill>
              </a:rPr>
              <a:t>Freih.beschr</a:t>
            </a:r>
            <a:r>
              <a:rPr lang="de-DE" sz="2000" dirty="0">
                <a:solidFill>
                  <a:srgbClr val="003366"/>
                </a:solidFill>
              </a:rPr>
              <a:t>. ist  somit als  situationsbezogene, päd. Maß- </a:t>
            </a:r>
            <a:r>
              <a:rPr lang="de-DE" sz="2000" dirty="0" err="1">
                <a:solidFill>
                  <a:srgbClr val="003366"/>
                </a:solidFill>
              </a:rPr>
              <a:t>nahme</a:t>
            </a:r>
            <a:r>
              <a:rPr lang="de-DE" sz="2000" dirty="0">
                <a:solidFill>
                  <a:srgbClr val="003366"/>
                </a:solidFill>
              </a:rPr>
              <a:t> einzustufen, z.B. als Türverschluss  für wenige Minuten mit Kontakt: </a:t>
            </a:r>
            <a:r>
              <a:rPr lang="de-DE" sz="2000" dirty="0" err="1">
                <a:solidFill>
                  <a:srgbClr val="003366"/>
                </a:solidFill>
              </a:rPr>
              <a:t>be</a:t>
            </a:r>
            <a:r>
              <a:rPr lang="de-DE" sz="2000" dirty="0">
                <a:solidFill>
                  <a:srgbClr val="003366"/>
                </a:solidFill>
              </a:rPr>
              <a:t>- </a:t>
            </a:r>
            <a:r>
              <a:rPr lang="de-DE" sz="2000" dirty="0" err="1">
                <a:solidFill>
                  <a:srgbClr val="003366"/>
                </a:solidFill>
              </a:rPr>
              <a:t>ruhigt</a:t>
            </a:r>
            <a:r>
              <a:rPr lang="de-DE" sz="2000" dirty="0">
                <a:solidFill>
                  <a:srgbClr val="003366"/>
                </a:solidFill>
              </a:rPr>
              <a:t>  sich d. Kind/ </a:t>
            </a:r>
            <a:r>
              <a:rPr lang="de-DE" sz="2000" dirty="0" err="1">
                <a:solidFill>
                  <a:srgbClr val="003366"/>
                </a:solidFill>
              </a:rPr>
              <a:t>Jug</a:t>
            </a:r>
            <a:r>
              <a:rPr lang="de-DE" sz="2000" dirty="0">
                <a:solidFill>
                  <a:srgbClr val="003366"/>
                </a:solidFill>
              </a:rPr>
              <a:t>. nicht und bleibt die Tür dennoch  verschlossen, ist von </a:t>
            </a:r>
            <a:r>
              <a:rPr lang="de-DE" sz="2000" b="1" dirty="0">
                <a:solidFill>
                  <a:srgbClr val="003366"/>
                </a:solidFill>
              </a:rPr>
              <a:t>Freiheitsentzug  </a:t>
            </a:r>
            <a:r>
              <a:rPr lang="de-DE" sz="2000" dirty="0">
                <a:solidFill>
                  <a:srgbClr val="003366"/>
                </a:solidFill>
              </a:rPr>
              <a:t>auszugehen, der  familienrichterlicher  Genehmigung  bedarf.  </a:t>
            </a:r>
          </a:p>
          <a:p>
            <a:endParaRPr lang="de-DE" sz="2000" dirty="0">
              <a:solidFill>
                <a:srgbClr val="003366"/>
              </a:solidFill>
            </a:endParaRPr>
          </a:p>
          <a:p>
            <a:r>
              <a:rPr lang="de-DE" sz="2000" b="1" dirty="0">
                <a:solidFill>
                  <a:srgbClr val="003366"/>
                </a:solidFill>
              </a:rPr>
              <a:t>Freiheitsentzug</a:t>
            </a:r>
            <a:r>
              <a:rPr lang="de-DE" sz="2000" dirty="0">
                <a:solidFill>
                  <a:srgbClr val="003366"/>
                </a:solidFill>
              </a:rPr>
              <a:t>  ist der  Ausschluss </a:t>
            </a:r>
            <a:r>
              <a:rPr lang="de-DE" sz="2000" dirty="0" err="1">
                <a:solidFill>
                  <a:srgbClr val="003366"/>
                </a:solidFill>
              </a:rPr>
              <a:t>körperl</a:t>
            </a:r>
            <a:r>
              <a:rPr lang="de-DE" sz="2000" dirty="0">
                <a:solidFill>
                  <a:srgbClr val="003366"/>
                </a:solidFill>
              </a:rPr>
              <a:t>. </a:t>
            </a:r>
            <a:r>
              <a:rPr lang="de-DE" sz="2000" dirty="0" err="1">
                <a:solidFill>
                  <a:srgbClr val="003366"/>
                </a:solidFill>
              </a:rPr>
              <a:t>Beweg.freiheit</a:t>
            </a:r>
            <a:r>
              <a:rPr lang="de-DE" sz="2000" dirty="0">
                <a:solidFill>
                  <a:srgbClr val="003366"/>
                </a:solidFill>
              </a:rPr>
              <a:t> in einem  Kranken- haus, einem Heim o. einer sonstigen Einrichtung, der sich nicht als </a:t>
            </a:r>
            <a:r>
              <a:rPr lang="de-DE" sz="2000" dirty="0" err="1">
                <a:solidFill>
                  <a:srgbClr val="003366"/>
                </a:solidFill>
              </a:rPr>
              <a:t>Freiheitsbe</a:t>
            </a:r>
            <a:r>
              <a:rPr lang="de-DE" sz="2000" dirty="0">
                <a:solidFill>
                  <a:srgbClr val="003366"/>
                </a:solidFill>
              </a:rPr>
              <a:t>- </a:t>
            </a:r>
            <a:r>
              <a:rPr lang="de-DE" sz="2000" dirty="0" err="1">
                <a:solidFill>
                  <a:srgbClr val="003366"/>
                </a:solidFill>
              </a:rPr>
              <a:t>schränkung</a:t>
            </a:r>
            <a:r>
              <a:rPr lang="de-DE" sz="2000" dirty="0">
                <a:solidFill>
                  <a:srgbClr val="003366"/>
                </a:solidFill>
              </a:rPr>
              <a:t>  darstellt: durch mech. Vorrichtungen, Medikamente oder anderweit in nicht altersgerechter Weise oder allgemein als </a:t>
            </a:r>
            <a:r>
              <a:rPr lang="de-DE" sz="2000" dirty="0" err="1">
                <a:solidFill>
                  <a:srgbClr val="003366"/>
                </a:solidFill>
              </a:rPr>
              <a:t>Unterbringung.Freiheitsentzug</a:t>
            </a:r>
            <a:r>
              <a:rPr lang="de-DE" sz="2000" dirty="0">
                <a:solidFill>
                  <a:srgbClr val="003366"/>
                </a:solidFill>
              </a:rPr>
              <a:t> ist  zulässig, solange er zum Wohl des/r Kindes/</a:t>
            </a:r>
            <a:r>
              <a:rPr lang="de-DE" sz="2000" dirty="0" err="1">
                <a:solidFill>
                  <a:srgbClr val="003366"/>
                </a:solidFill>
              </a:rPr>
              <a:t>Jug</a:t>
            </a:r>
            <a:r>
              <a:rPr lang="de-DE" sz="2000" dirty="0">
                <a:solidFill>
                  <a:srgbClr val="003366"/>
                </a:solidFill>
              </a:rPr>
              <a:t>., insbesondere  zur </a:t>
            </a:r>
            <a:r>
              <a:rPr lang="de-DE" sz="2000" dirty="0" err="1">
                <a:solidFill>
                  <a:srgbClr val="003366"/>
                </a:solidFill>
              </a:rPr>
              <a:t>Abwen</a:t>
            </a:r>
            <a:r>
              <a:rPr lang="de-DE" sz="2000" dirty="0">
                <a:solidFill>
                  <a:srgbClr val="003366"/>
                </a:solidFill>
              </a:rPr>
              <a:t>- </a:t>
            </a:r>
            <a:r>
              <a:rPr lang="de-DE" sz="2000" dirty="0" err="1">
                <a:solidFill>
                  <a:srgbClr val="003366"/>
                </a:solidFill>
              </a:rPr>
              <a:t>dung</a:t>
            </a:r>
            <a:r>
              <a:rPr lang="de-DE" sz="2000" dirty="0">
                <a:solidFill>
                  <a:srgbClr val="003366"/>
                </a:solidFill>
              </a:rPr>
              <a:t> einer erheblichen Selbst- od. Fremdgefährdung, erforderlich ist u. der Ge- fahr nicht auf  andere Weise  begegnet  werden kann. Bei  Eilbedürftigkeit ist er ohne  Genehmigung  zulässig, diese  ist  jedoch  unverzüglich  nachzuholen.  </a:t>
            </a:r>
            <a:endParaRPr lang="de-DE" sz="2000" b="1" dirty="0">
              <a:solidFill>
                <a:srgbClr val="003366"/>
              </a:solidFill>
            </a:endParaRPr>
          </a:p>
          <a:p>
            <a:pPr>
              <a:defRPr/>
            </a:pPr>
            <a:endParaRPr lang="de-DE" sz="2000" dirty="0">
              <a:solidFill>
                <a:srgbClr val="003366"/>
              </a:solidFill>
            </a:endParaRPr>
          </a:p>
          <a:p>
            <a:pPr>
              <a:defRPr/>
            </a:pPr>
            <a:endParaRPr lang="de-DE" sz="2000" dirty="0">
              <a:solidFill>
                <a:srgbClr val="336699"/>
              </a:solidFill>
            </a:endParaRPr>
          </a:p>
        </p:txBody>
      </p:sp>
      <p:pic>
        <p:nvPicPr>
          <p:cNvPr id="2" name="Grafik 1">
            <a:extLst>
              <a:ext uri="{FF2B5EF4-FFF2-40B4-BE49-F238E27FC236}">
                <a16:creationId xmlns:a16="http://schemas.microsoft.com/office/drawing/2014/main" id="{DF562152-F69A-476C-9306-A633D968A18A}"/>
              </a:ext>
            </a:extLst>
          </p:cNvPr>
          <p:cNvPicPr>
            <a:picLocks noChangeAspect="1"/>
          </p:cNvPicPr>
          <p:nvPr/>
        </p:nvPicPr>
        <p:blipFill>
          <a:blip r:embed="rId3"/>
          <a:stretch>
            <a:fillRect/>
          </a:stretch>
        </p:blipFill>
        <p:spPr>
          <a:xfrm>
            <a:off x="-108520" y="-51669"/>
            <a:ext cx="9252520" cy="746941"/>
          </a:xfrm>
          <a:prstGeom prst="rect">
            <a:avLst/>
          </a:prstGeom>
        </p:spPr>
      </p:pic>
    </p:spTree>
  </p:cSld>
  <p:clrMapOvr>
    <a:masterClrMapping/>
  </p:clrMapOvr>
  <p:transition spd="med"/>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hteck 6"/>
          <p:cNvSpPr>
            <a:spLocks noChangeArrowheads="1"/>
          </p:cNvSpPr>
          <p:nvPr/>
        </p:nvSpPr>
        <p:spPr bwMode="auto">
          <a:xfrm>
            <a:off x="2268538" y="4652963"/>
            <a:ext cx="4572000" cy="1754187"/>
          </a:xfrm>
          <a:prstGeom prst="rect">
            <a:avLst/>
          </a:prstGeom>
          <a:noFill/>
          <a:ln w="9525">
            <a:noFill/>
            <a:miter lim="800000"/>
            <a:headEnd/>
            <a:tailEnd/>
          </a:ln>
        </p:spPr>
        <p:txBody>
          <a:bodyPr>
            <a:spAutoFit/>
          </a:bodyPr>
          <a:lstStyle/>
          <a:p>
            <a:pPr marL="812800" indent="-88900">
              <a:tabLst>
                <a:tab pos="8699500" algn="l"/>
              </a:tabLst>
            </a:pPr>
            <a:endParaRPr lang="de-DE">
              <a:solidFill>
                <a:srgbClr val="336699"/>
              </a:solidFill>
            </a:endParaRPr>
          </a:p>
          <a:p>
            <a:pPr marL="812800" indent="-88900">
              <a:tabLst>
                <a:tab pos="8699500" algn="l"/>
              </a:tabLst>
            </a:pPr>
            <a:endParaRPr lang="de-DE">
              <a:solidFill>
                <a:srgbClr val="336699"/>
              </a:solidFill>
            </a:endParaRPr>
          </a:p>
          <a:p>
            <a:pPr marL="812800" indent="-88900">
              <a:tabLst>
                <a:tab pos="8699500" algn="l"/>
              </a:tabLst>
            </a:pPr>
            <a:endParaRPr lang="de-DE">
              <a:solidFill>
                <a:srgbClr val="336699"/>
              </a:solidFill>
            </a:endParaRPr>
          </a:p>
          <a:p>
            <a:pPr marL="812800" indent="-88900">
              <a:tabLst>
                <a:tab pos="8699500" algn="l"/>
              </a:tabLst>
            </a:pPr>
            <a:endParaRPr lang="de-DE">
              <a:solidFill>
                <a:srgbClr val="336699"/>
              </a:solidFill>
            </a:endParaRPr>
          </a:p>
          <a:p>
            <a:pPr marL="812800" indent="-88900">
              <a:tabLst>
                <a:tab pos="8699500" algn="l"/>
              </a:tabLst>
            </a:pPr>
            <a:endParaRPr lang="de-DE">
              <a:solidFill>
                <a:srgbClr val="336699"/>
              </a:solidFill>
            </a:endParaRPr>
          </a:p>
          <a:p>
            <a:pPr marL="812800" indent="-88900">
              <a:tabLst>
                <a:tab pos="8699500" algn="l"/>
              </a:tabLst>
            </a:pPr>
            <a:endParaRPr lang="de-DE"/>
          </a:p>
        </p:txBody>
      </p:sp>
      <p:pic>
        <p:nvPicPr>
          <p:cNvPr id="1026" name="Picture 2" descr="C:\Users\Martin\Documents\Bilder\Freiheit.png"/>
          <p:cNvPicPr>
            <a:picLocks noChangeAspect="1" noChangeArrowheads="1"/>
          </p:cNvPicPr>
          <p:nvPr/>
        </p:nvPicPr>
        <p:blipFill>
          <a:blip r:embed="rId3" cstate="print"/>
          <a:srcRect/>
          <a:stretch>
            <a:fillRect/>
          </a:stretch>
        </p:blipFill>
        <p:spPr bwMode="auto">
          <a:xfrm>
            <a:off x="54522" y="539997"/>
            <a:ext cx="9072000" cy="6253085"/>
          </a:xfrm>
          <a:prstGeom prst="rect">
            <a:avLst/>
          </a:prstGeom>
          <a:noFill/>
          <a:ln w="63500">
            <a:solidFill>
              <a:srgbClr val="003366"/>
            </a:solidFill>
          </a:ln>
        </p:spPr>
      </p:pic>
      <p:sp>
        <p:nvSpPr>
          <p:cNvPr id="9" name="Rechteck 8"/>
          <p:cNvSpPr/>
          <p:nvPr/>
        </p:nvSpPr>
        <p:spPr>
          <a:xfrm>
            <a:off x="4860032" y="6114620"/>
            <a:ext cx="4140000" cy="584775"/>
          </a:xfrm>
          <a:prstGeom prst="rect">
            <a:avLst/>
          </a:prstGeom>
          <a:solidFill>
            <a:srgbClr val="FFFFFF"/>
          </a:solidFill>
        </p:spPr>
        <p:txBody>
          <a:bodyPr wrap="square" lIns="91440" tIns="45720" rIns="91440" bIns="45720">
            <a:spAutoFit/>
          </a:bodyPr>
          <a:lstStyle/>
          <a:p>
            <a:pPr algn="ctr"/>
            <a:r>
              <a:rPr lang="de-DE" sz="3200" b="1" dirty="0" err="1">
                <a:ln w="12700">
                  <a:solidFill>
                    <a:schemeClr val="tx2">
                      <a:satMod val="155000"/>
                    </a:schemeClr>
                  </a:solidFill>
                  <a:prstDash val="solid"/>
                </a:ln>
                <a:solidFill>
                  <a:schemeClr val="tx1">
                    <a:lumMod val="75000"/>
                  </a:schemeClr>
                </a:solidFill>
                <a:effectLst>
                  <a:outerShdw blurRad="38100" dist="38100" dir="2700000" algn="tl">
                    <a:srgbClr val="000000">
                      <a:alpha val="43137"/>
                    </a:srgbClr>
                  </a:outerShdw>
                </a:effectLst>
              </a:rPr>
              <a:t>Gef.abwehr</a:t>
            </a:r>
            <a:r>
              <a:rPr lang="de-DE" sz="3200" b="1" dirty="0">
                <a:ln w="12700">
                  <a:solidFill>
                    <a:schemeClr val="tx2">
                      <a:satMod val="155000"/>
                    </a:schemeClr>
                  </a:solidFill>
                  <a:prstDash val="solid"/>
                </a:ln>
                <a:solidFill>
                  <a:schemeClr val="tx1">
                    <a:lumMod val="75000"/>
                  </a:schemeClr>
                </a:solidFill>
                <a:effectLst>
                  <a:outerShdw blurRad="38100" dist="38100" dir="2700000" algn="tl">
                    <a:srgbClr val="000000">
                      <a:alpha val="43137"/>
                    </a:srgbClr>
                  </a:outerShdw>
                </a:effectLst>
              </a:rPr>
              <a:t>/Aufsicht</a:t>
            </a:r>
          </a:p>
        </p:txBody>
      </p:sp>
      <p:sp>
        <p:nvSpPr>
          <p:cNvPr id="13" name="Rechteck 12"/>
          <p:cNvSpPr/>
          <p:nvPr/>
        </p:nvSpPr>
        <p:spPr>
          <a:xfrm>
            <a:off x="120934" y="6114619"/>
            <a:ext cx="4140000" cy="584775"/>
          </a:xfrm>
          <a:prstGeom prst="rect">
            <a:avLst/>
          </a:prstGeom>
          <a:solidFill>
            <a:srgbClr val="FFFFFF"/>
          </a:solidFill>
        </p:spPr>
        <p:txBody>
          <a:bodyPr wrap="square" lIns="91440" tIns="45720" rIns="91440" bIns="45720">
            <a:spAutoFit/>
          </a:bodyPr>
          <a:lstStyle/>
          <a:p>
            <a:pPr algn="ctr"/>
            <a:r>
              <a:rPr lang="de-DE" sz="3200" b="1" dirty="0">
                <a:ln w="12700">
                  <a:solidFill>
                    <a:schemeClr val="tx2">
                      <a:satMod val="155000"/>
                    </a:schemeClr>
                  </a:solidFill>
                  <a:prstDash val="solid"/>
                </a:ln>
                <a:solidFill>
                  <a:schemeClr val="tx1">
                    <a:lumMod val="75000"/>
                  </a:schemeClr>
                </a:solidFill>
                <a:effectLst>
                  <a:outerShdw blurRad="38100" dist="38100" dir="2700000" algn="tl">
                    <a:srgbClr val="000000">
                      <a:alpha val="43137"/>
                    </a:srgbClr>
                  </a:outerShdw>
                </a:effectLst>
              </a:rPr>
              <a:t>Pädagogik</a:t>
            </a:r>
          </a:p>
        </p:txBody>
      </p:sp>
      <p:sp>
        <p:nvSpPr>
          <p:cNvPr id="8" name="Rechteck 7">
            <a:extLst>
              <a:ext uri="{FF2B5EF4-FFF2-40B4-BE49-F238E27FC236}">
                <a16:creationId xmlns:a16="http://schemas.microsoft.com/office/drawing/2014/main" id="{FF1F7410-4EE5-4AEA-B194-97EB5A8BCE17}"/>
              </a:ext>
            </a:extLst>
          </p:cNvPr>
          <p:cNvSpPr>
            <a:spLocks noChangeArrowheads="1"/>
          </p:cNvSpPr>
          <p:nvPr/>
        </p:nvSpPr>
        <p:spPr bwMode="auto">
          <a:xfrm>
            <a:off x="14309" y="-1738"/>
            <a:ext cx="9108000" cy="504000"/>
          </a:xfrm>
          <a:prstGeom prst="rect">
            <a:avLst/>
          </a:prstGeom>
          <a:solidFill>
            <a:srgbClr val="B2B2B2"/>
          </a:solidFill>
          <a:ln w="63500">
            <a:solidFill>
              <a:srgbClr val="003366"/>
            </a:solidFill>
            <a:miter lim="800000"/>
            <a:headEnd/>
            <a:tailEnd/>
          </a:ln>
        </p:spPr>
        <p:txBody>
          <a:bodyPr wrap="square">
            <a:spAutoFit/>
          </a:bodyPr>
          <a:lstStyle/>
          <a:p>
            <a:r>
              <a:rPr lang="de-DE" sz="2400" b="1" dirty="0">
                <a:solidFill>
                  <a:srgbClr val="003366"/>
                </a:solidFill>
                <a:effectLst>
                  <a:outerShdw blurRad="38100" dist="38100" dir="2700000" algn="tl">
                    <a:srgbClr val="000000">
                      <a:alpha val="43137"/>
                    </a:srgbClr>
                  </a:outerShdw>
                </a:effectLst>
              </a:rPr>
              <a:t>II</a:t>
            </a:r>
            <a:r>
              <a:rPr lang="de-DE" sz="2400" b="1" dirty="0">
                <a:solidFill>
                  <a:srgbClr val="003366"/>
                </a:solidFill>
                <a:effectLst>
                  <a:outerShdw blurRad="38100" dist="38100" dir="2700000" algn="tl">
                    <a:srgbClr val="000000">
                      <a:alpha val="43137"/>
                    </a:srgbClr>
                  </a:outerShdw>
                </a:effectLst>
                <a:sym typeface="Symbol"/>
              </a:rPr>
              <a:t>. Problemlösung </a:t>
            </a:r>
            <a:r>
              <a:rPr lang="de-DE" sz="2000" b="1" dirty="0">
                <a:solidFill>
                  <a:srgbClr val="003366"/>
                </a:solidFill>
                <a:sym typeface="Symbol"/>
              </a:rPr>
              <a:t>3.Prüfschema </a:t>
            </a:r>
            <a:r>
              <a:rPr lang="de-DE" sz="2000" b="1" dirty="0" err="1">
                <a:solidFill>
                  <a:srgbClr val="003366"/>
                </a:solidFill>
                <a:sym typeface="Symbol"/>
              </a:rPr>
              <a:t>zul.Macht</a:t>
            </a:r>
            <a:r>
              <a:rPr lang="de-DE" sz="2000" b="1" dirty="0">
                <a:solidFill>
                  <a:srgbClr val="003366"/>
                </a:solidFill>
                <a:sym typeface="Symbol"/>
              </a:rPr>
              <a:t>  3.7 Freiheitsentzug</a:t>
            </a:r>
            <a:endParaRPr lang="de-DE" sz="2000" b="1" i="1" dirty="0">
              <a:solidFill>
                <a:srgbClr val="003366"/>
              </a:solidFill>
            </a:endParaRPr>
          </a:p>
        </p:txBody>
      </p:sp>
    </p:spTree>
  </p:cSld>
  <p:clrMapOvr>
    <a:masterClrMapping/>
  </p:clrMapOvr>
  <p:transition spd="med"/>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9" name="Rechteck 7"/>
          <p:cNvSpPr>
            <a:spLocks noChangeArrowheads="1"/>
          </p:cNvSpPr>
          <p:nvPr/>
        </p:nvSpPr>
        <p:spPr bwMode="auto">
          <a:xfrm>
            <a:off x="0" y="0"/>
            <a:ext cx="9144000" cy="6840000"/>
          </a:xfrm>
          <a:prstGeom prst="rect">
            <a:avLst/>
          </a:prstGeom>
          <a:solidFill>
            <a:schemeClr val="bg1"/>
          </a:solidFill>
          <a:ln w="63500">
            <a:solidFill>
              <a:srgbClr val="003366"/>
            </a:solidFill>
            <a:miter lim="800000"/>
            <a:headEnd/>
            <a:tailEnd/>
          </a:ln>
        </p:spPr>
        <p:txBody>
          <a:bodyPr>
            <a:spAutoFit/>
          </a:bodyPr>
          <a:lstStyle/>
          <a:p>
            <a:pPr marL="457200" indent="-457200">
              <a:defRPr/>
            </a:pPr>
            <a:r>
              <a:rPr lang="de-DE" sz="2400" b="1" dirty="0">
                <a:solidFill>
                  <a:srgbClr val="003366"/>
                </a:solidFill>
              </a:rPr>
              <a:t>8.   </a:t>
            </a:r>
            <a:r>
              <a:rPr lang="de-DE" sz="2400" b="1" dirty="0">
                <a:solidFill>
                  <a:srgbClr val="003366"/>
                </a:solidFill>
                <a:effectLst>
                  <a:outerShdw blurRad="38100" dist="38100" dir="2700000" algn="tl">
                    <a:srgbClr val="000000">
                      <a:alpha val="43137"/>
                    </a:srgbClr>
                  </a:outerShdw>
                </a:effectLst>
              </a:rPr>
              <a:t>Abgrenzung zulässige Macht- Machtmissbrauch</a:t>
            </a:r>
          </a:p>
          <a:p>
            <a:pPr marL="457200" indent="-457200">
              <a:defRPr/>
            </a:pPr>
            <a:endParaRPr lang="de-DE" sz="2400" b="1" dirty="0">
              <a:solidFill>
                <a:srgbClr val="003366"/>
              </a:solidFill>
              <a:effectLst>
                <a:outerShdw blurRad="38100" dist="38100" dir="2700000" algn="tl">
                  <a:srgbClr val="000000">
                    <a:alpha val="43137"/>
                  </a:srgbClr>
                </a:outerShdw>
              </a:effectLst>
            </a:endParaRPr>
          </a:p>
          <a:p>
            <a:pPr>
              <a:defRPr/>
            </a:pPr>
            <a:endParaRPr lang="de-DE" sz="2000" b="1" dirty="0">
              <a:solidFill>
                <a:srgbClr val="003366"/>
              </a:solidFill>
            </a:endParaRPr>
          </a:p>
          <a:p>
            <a:pPr algn="ctr">
              <a:defRPr/>
            </a:pPr>
            <a:r>
              <a:rPr lang="de-DE" sz="2000" b="1" dirty="0">
                <a:solidFill>
                  <a:srgbClr val="003366"/>
                </a:solidFill>
              </a:rPr>
              <a:t>3.8 Begünstigende Rahmenbedingungen des „Machtmissbrauchs“</a:t>
            </a:r>
          </a:p>
          <a:p>
            <a:pPr marL="457200" indent="-457200" algn="ctr">
              <a:defRPr/>
            </a:pPr>
            <a:endParaRPr lang="de-DE" sz="2000" b="1" dirty="0">
              <a:solidFill>
                <a:srgbClr val="003366"/>
              </a:solidFill>
            </a:endParaRPr>
          </a:p>
          <a:p>
            <a:pPr marL="457200" indent="-457200" algn="just">
              <a:buFont typeface="+mj-lt"/>
              <a:buAutoNum type="alphaLcPeriod"/>
              <a:defRPr/>
            </a:pPr>
            <a:r>
              <a:rPr lang="de-DE" sz="2000" dirty="0">
                <a:solidFill>
                  <a:srgbClr val="003366"/>
                </a:solidFill>
              </a:rPr>
              <a:t>Fehlende Reflexion auf der Grundlage objektivierender „fachlicher Hand- </a:t>
            </a:r>
            <a:r>
              <a:rPr lang="de-DE" sz="2000" dirty="0" err="1">
                <a:solidFill>
                  <a:srgbClr val="003366"/>
                </a:solidFill>
              </a:rPr>
              <a:t>lungsleitlinien</a:t>
            </a:r>
            <a:r>
              <a:rPr lang="de-DE" sz="2000" dirty="0">
                <a:solidFill>
                  <a:srgbClr val="003366"/>
                </a:solidFill>
              </a:rPr>
              <a:t>“ des Trägers </a:t>
            </a:r>
          </a:p>
          <a:p>
            <a:pPr marL="457200" indent="-457200" algn="just">
              <a:buFont typeface="+mj-lt"/>
              <a:buAutoNum type="alphaLcPeriod"/>
              <a:defRPr/>
            </a:pPr>
            <a:endParaRPr lang="de-DE" sz="2000" dirty="0">
              <a:solidFill>
                <a:srgbClr val="003366"/>
              </a:solidFill>
            </a:endParaRPr>
          </a:p>
          <a:p>
            <a:pPr marL="457200" indent="-457200" algn="just">
              <a:buFont typeface="+mj-lt"/>
              <a:buAutoNum type="alphaLcPeriod"/>
              <a:defRPr/>
            </a:pPr>
            <a:r>
              <a:rPr lang="de-DE" sz="2000" dirty="0">
                <a:solidFill>
                  <a:srgbClr val="003366"/>
                </a:solidFill>
              </a:rPr>
              <a:t>Fehlende Beschwerdestrukturen, fehlende Beschwerdekultur</a:t>
            </a:r>
          </a:p>
          <a:p>
            <a:pPr marL="457200" indent="-457200" algn="just">
              <a:buFont typeface="+mj-lt"/>
              <a:buAutoNum type="alphaLcPeriod"/>
              <a:defRPr/>
            </a:pPr>
            <a:endParaRPr lang="de-DE" sz="2000" dirty="0">
              <a:solidFill>
                <a:srgbClr val="003366"/>
              </a:solidFill>
            </a:endParaRPr>
          </a:p>
          <a:p>
            <a:pPr marL="457200" indent="-457200" algn="just">
              <a:buFont typeface="+mj-lt"/>
              <a:buAutoNum type="alphaLcPeriod"/>
              <a:defRPr/>
            </a:pPr>
            <a:r>
              <a:rPr lang="de-DE" sz="2000" dirty="0">
                <a:solidFill>
                  <a:srgbClr val="003366"/>
                </a:solidFill>
              </a:rPr>
              <a:t>Fehlendes offenes Diskussionsklima </a:t>
            </a:r>
          </a:p>
          <a:p>
            <a:pPr marL="457200" indent="-457200" algn="just">
              <a:buFont typeface="+mj-lt"/>
              <a:buAutoNum type="alphaLcPeriod"/>
              <a:defRPr/>
            </a:pPr>
            <a:endParaRPr lang="de-DE" sz="2000" dirty="0">
              <a:solidFill>
                <a:srgbClr val="003366"/>
              </a:solidFill>
            </a:endParaRPr>
          </a:p>
          <a:p>
            <a:pPr marL="457200" indent="-457200" algn="just">
              <a:buFont typeface="+mj-lt"/>
              <a:buAutoNum type="alphaLcPeriod"/>
              <a:defRPr/>
            </a:pPr>
            <a:r>
              <a:rPr lang="de-DE" sz="2000" dirty="0">
                <a:solidFill>
                  <a:srgbClr val="003366"/>
                </a:solidFill>
              </a:rPr>
              <a:t>Fehlende Aufklärung über Kindesrechte</a:t>
            </a:r>
          </a:p>
          <a:p>
            <a:pPr algn="just">
              <a:defRPr/>
            </a:pPr>
            <a:endParaRPr lang="de-DE" sz="2000" dirty="0">
              <a:solidFill>
                <a:srgbClr val="003366"/>
              </a:solidFill>
            </a:endParaRPr>
          </a:p>
          <a:p>
            <a:pPr marL="457200" indent="-457200">
              <a:defRPr/>
            </a:pPr>
            <a:r>
              <a:rPr lang="de-DE" sz="2000" dirty="0">
                <a:solidFill>
                  <a:srgbClr val="003366"/>
                </a:solidFill>
              </a:rPr>
              <a:t>       </a:t>
            </a:r>
            <a:r>
              <a:rPr lang="de-DE" sz="2000" b="1" dirty="0">
                <a:solidFill>
                  <a:srgbClr val="003366"/>
                </a:solidFill>
              </a:rPr>
              <a:t>Vorsicht: i</a:t>
            </a:r>
            <a:r>
              <a:rPr lang="de-DE" sz="2000" dirty="0">
                <a:solidFill>
                  <a:srgbClr val="003366"/>
                </a:solidFill>
              </a:rPr>
              <a:t>solierte Aufklärung durch Kindesrechtkataloge läuft Gefahr, das „Spannungsfeld  Erziehungsauftrag - Kindesrechte“ zu  übersehen, falsche Hoffnungen  bei Kindern/ </a:t>
            </a:r>
            <a:r>
              <a:rPr lang="de-DE" sz="2000" dirty="0" err="1">
                <a:solidFill>
                  <a:srgbClr val="003366"/>
                </a:solidFill>
              </a:rPr>
              <a:t>Jugdlchn</a:t>
            </a:r>
            <a:r>
              <a:rPr lang="de-DE" sz="2000" dirty="0">
                <a:solidFill>
                  <a:srgbClr val="003366"/>
                </a:solidFill>
              </a:rPr>
              <a:t>. zu wecken o. päd. Prozesse zu stören.</a:t>
            </a:r>
          </a:p>
          <a:p>
            <a:pPr marL="457200" indent="-457200" algn="just">
              <a:buFont typeface="+mj-lt"/>
              <a:buAutoNum type="alphaLcPeriod"/>
              <a:defRPr/>
            </a:pPr>
            <a:endParaRPr lang="de-DE" sz="2000" b="1" dirty="0">
              <a:solidFill>
                <a:srgbClr val="003366"/>
              </a:solidFill>
            </a:endParaRPr>
          </a:p>
          <a:p>
            <a:pPr marL="457200" indent="-457200" algn="just">
              <a:buFont typeface="+mj-lt"/>
              <a:buAutoNum type="alphaLcPeriod"/>
              <a:defRPr/>
            </a:pPr>
            <a:endParaRPr lang="de-DE" sz="2000" b="1" dirty="0">
              <a:solidFill>
                <a:srgbClr val="003366"/>
              </a:solidFill>
            </a:endParaRPr>
          </a:p>
          <a:p>
            <a:pPr marL="457200" indent="-457200" algn="just">
              <a:buFont typeface="+mj-lt"/>
              <a:buAutoNum type="alphaLcPeriod"/>
              <a:defRPr/>
            </a:pPr>
            <a:endParaRPr lang="de-DE" sz="2000" b="1" dirty="0">
              <a:solidFill>
                <a:srgbClr val="003366"/>
              </a:solidFill>
            </a:endParaRPr>
          </a:p>
          <a:p>
            <a:pPr marL="457200" indent="-457200" algn="just">
              <a:buFont typeface="+mj-lt"/>
              <a:buAutoNum type="alphaLcPeriod"/>
              <a:defRPr/>
            </a:pPr>
            <a:endParaRPr lang="de-DE" sz="2000" b="1" dirty="0">
              <a:solidFill>
                <a:srgbClr val="003366"/>
              </a:solidFill>
            </a:endParaRPr>
          </a:p>
          <a:p>
            <a:pPr marL="457200" indent="-457200" algn="just">
              <a:defRPr/>
            </a:pPr>
            <a:endParaRPr lang="de-DE" sz="2000" b="1" dirty="0">
              <a:solidFill>
                <a:srgbClr val="003366"/>
              </a:solidFill>
            </a:endParaRPr>
          </a:p>
          <a:p>
            <a:pPr marL="457200" indent="-457200">
              <a:defRPr/>
            </a:pPr>
            <a:endParaRPr lang="de-DE" sz="2400" b="1" dirty="0">
              <a:solidFill>
                <a:srgbClr val="003366"/>
              </a:solidFill>
            </a:endParaRPr>
          </a:p>
          <a:p>
            <a:pPr marL="457200" indent="-457200">
              <a:defRPr/>
            </a:pPr>
            <a:endParaRPr lang="de-DE" sz="2400" dirty="0">
              <a:solidFill>
                <a:srgbClr val="003366"/>
              </a:solidFill>
            </a:endParaRPr>
          </a:p>
        </p:txBody>
      </p:sp>
      <p:sp>
        <p:nvSpPr>
          <p:cNvPr id="6" name="Rechteck 5"/>
          <p:cNvSpPr/>
          <p:nvPr/>
        </p:nvSpPr>
        <p:spPr>
          <a:xfrm>
            <a:off x="0" y="0"/>
            <a:ext cx="9144000" cy="461665"/>
          </a:xfrm>
          <a:prstGeom prst="rect">
            <a:avLst/>
          </a:prstGeom>
          <a:solidFill>
            <a:schemeClr val="bg1"/>
          </a:solidFill>
        </p:spPr>
        <p:txBody>
          <a:bodyPr>
            <a:spAutoFit/>
          </a:bodyPr>
          <a:lstStyle/>
          <a:p>
            <a:pPr>
              <a:defRPr/>
            </a:pPr>
            <a:endParaRPr lang="de-DE" sz="2400" u="sng" dirty="0">
              <a:solidFill>
                <a:srgbClr val="003366"/>
              </a:solidFill>
              <a:effectLst>
                <a:outerShdw blurRad="38100" dist="38100" dir="2700000" algn="tl">
                  <a:srgbClr val="000000">
                    <a:alpha val="43137"/>
                  </a:srgbClr>
                </a:outerShdw>
              </a:effectLst>
            </a:endParaRPr>
          </a:p>
        </p:txBody>
      </p:sp>
      <p:pic>
        <p:nvPicPr>
          <p:cNvPr id="2" name="Grafik 1">
            <a:extLst>
              <a:ext uri="{FF2B5EF4-FFF2-40B4-BE49-F238E27FC236}">
                <a16:creationId xmlns:a16="http://schemas.microsoft.com/office/drawing/2014/main" id="{3C44B32B-E772-4878-8018-42831B762BAC}"/>
              </a:ext>
            </a:extLst>
          </p:cNvPr>
          <p:cNvPicPr>
            <a:picLocks noChangeAspect="1"/>
          </p:cNvPicPr>
          <p:nvPr/>
        </p:nvPicPr>
        <p:blipFill>
          <a:blip r:embed="rId3"/>
          <a:stretch>
            <a:fillRect/>
          </a:stretch>
        </p:blipFill>
        <p:spPr>
          <a:xfrm>
            <a:off x="-77066" y="-100513"/>
            <a:ext cx="9257578" cy="734893"/>
          </a:xfrm>
          <a:prstGeom prst="rect">
            <a:avLst/>
          </a:prstGeom>
        </p:spPr>
      </p:pic>
    </p:spTree>
    <p:extLst>
      <p:ext uri="{BB962C8B-B14F-4D97-AF65-F5344CB8AC3E}">
        <p14:creationId xmlns:p14="http://schemas.microsoft.com/office/powerpoint/2010/main" val="4094021596"/>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5299">
                                            <p:txEl>
                                              <p:pRg st="5" end="5"/>
                                            </p:txEl>
                                          </p:spTgt>
                                        </p:tgtEl>
                                        <p:attrNameLst>
                                          <p:attrName>style.visibility</p:attrName>
                                        </p:attrNameLst>
                                      </p:cBhvr>
                                      <p:to>
                                        <p:strVal val="visible"/>
                                      </p:to>
                                    </p:set>
                                    <p:anim calcmode="lin" valueType="num">
                                      <p:cBhvr additive="base">
                                        <p:cTn id="7" dur="500" fill="hold"/>
                                        <p:tgtEl>
                                          <p:spTgt spid="55299">
                                            <p:txEl>
                                              <p:pRg st="5" end="5"/>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5299">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5299">
                                            <p:txEl>
                                              <p:pRg st="7" end="7"/>
                                            </p:txEl>
                                          </p:spTgt>
                                        </p:tgtEl>
                                        <p:attrNameLst>
                                          <p:attrName>style.visibility</p:attrName>
                                        </p:attrNameLst>
                                      </p:cBhvr>
                                      <p:to>
                                        <p:strVal val="visible"/>
                                      </p:to>
                                    </p:set>
                                    <p:anim calcmode="lin" valueType="num">
                                      <p:cBhvr additive="base">
                                        <p:cTn id="13" dur="500" fill="hold"/>
                                        <p:tgtEl>
                                          <p:spTgt spid="55299">
                                            <p:txEl>
                                              <p:pRg st="7" end="7"/>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5299">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55299">
                                            <p:txEl>
                                              <p:pRg st="9" end="9"/>
                                            </p:txEl>
                                          </p:spTgt>
                                        </p:tgtEl>
                                        <p:attrNameLst>
                                          <p:attrName>style.visibility</p:attrName>
                                        </p:attrNameLst>
                                      </p:cBhvr>
                                      <p:to>
                                        <p:strVal val="visible"/>
                                      </p:to>
                                    </p:set>
                                    <p:anim calcmode="lin" valueType="num">
                                      <p:cBhvr additive="base">
                                        <p:cTn id="19" dur="500" fill="hold"/>
                                        <p:tgtEl>
                                          <p:spTgt spid="55299">
                                            <p:txEl>
                                              <p:pRg st="9" end="9"/>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5299">
                                            <p:txEl>
                                              <p:pRg st="9" end="9"/>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55299">
                                            <p:txEl>
                                              <p:pRg st="11" end="11"/>
                                            </p:txEl>
                                          </p:spTgt>
                                        </p:tgtEl>
                                        <p:attrNameLst>
                                          <p:attrName>style.visibility</p:attrName>
                                        </p:attrNameLst>
                                      </p:cBhvr>
                                      <p:to>
                                        <p:strVal val="visible"/>
                                      </p:to>
                                    </p:set>
                                    <p:anim calcmode="lin" valueType="num">
                                      <p:cBhvr additive="base">
                                        <p:cTn id="25" dur="500" fill="hold"/>
                                        <p:tgtEl>
                                          <p:spTgt spid="55299">
                                            <p:txEl>
                                              <p:pRg st="11" end="11"/>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55299">
                                            <p:txEl>
                                              <p:pRg st="11" end="11"/>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55299">
                                            <p:txEl>
                                              <p:pRg st="13" end="13"/>
                                            </p:txEl>
                                          </p:spTgt>
                                        </p:tgtEl>
                                        <p:attrNameLst>
                                          <p:attrName>style.visibility</p:attrName>
                                        </p:attrNameLst>
                                      </p:cBhvr>
                                      <p:to>
                                        <p:strVal val="visible"/>
                                      </p:to>
                                    </p:set>
                                    <p:anim calcmode="lin" valueType="num">
                                      <p:cBhvr additive="base">
                                        <p:cTn id="31" dur="500" fill="hold"/>
                                        <p:tgtEl>
                                          <p:spTgt spid="55299">
                                            <p:txEl>
                                              <p:pRg st="13" end="13"/>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55299">
                                            <p:txEl>
                                              <p:pRg st="13" end="1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hteck 6"/>
          <p:cNvSpPr>
            <a:spLocks noChangeArrowheads="1"/>
          </p:cNvSpPr>
          <p:nvPr/>
        </p:nvSpPr>
        <p:spPr bwMode="auto">
          <a:xfrm>
            <a:off x="2268538" y="4652963"/>
            <a:ext cx="4572000" cy="1754187"/>
          </a:xfrm>
          <a:prstGeom prst="rect">
            <a:avLst/>
          </a:prstGeom>
          <a:noFill/>
          <a:ln w="9525">
            <a:noFill/>
            <a:miter lim="800000"/>
            <a:headEnd/>
            <a:tailEnd/>
          </a:ln>
        </p:spPr>
        <p:txBody>
          <a:bodyPr>
            <a:spAutoFit/>
          </a:bodyPr>
          <a:lstStyle/>
          <a:p>
            <a:pPr marL="812800" indent="-88900">
              <a:tabLst>
                <a:tab pos="8699500" algn="l"/>
              </a:tabLst>
            </a:pPr>
            <a:endParaRPr lang="de-DE">
              <a:solidFill>
                <a:srgbClr val="336699"/>
              </a:solidFill>
            </a:endParaRPr>
          </a:p>
          <a:p>
            <a:pPr marL="812800" indent="-88900">
              <a:tabLst>
                <a:tab pos="8699500" algn="l"/>
              </a:tabLst>
            </a:pPr>
            <a:endParaRPr lang="de-DE">
              <a:solidFill>
                <a:srgbClr val="336699"/>
              </a:solidFill>
            </a:endParaRPr>
          </a:p>
          <a:p>
            <a:pPr marL="812800" indent="-88900">
              <a:tabLst>
                <a:tab pos="8699500" algn="l"/>
              </a:tabLst>
            </a:pPr>
            <a:endParaRPr lang="de-DE">
              <a:solidFill>
                <a:srgbClr val="336699"/>
              </a:solidFill>
            </a:endParaRPr>
          </a:p>
          <a:p>
            <a:pPr marL="812800" indent="-88900">
              <a:tabLst>
                <a:tab pos="8699500" algn="l"/>
              </a:tabLst>
            </a:pPr>
            <a:endParaRPr lang="de-DE">
              <a:solidFill>
                <a:srgbClr val="336699"/>
              </a:solidFill>
            </a:endParaRPr>
          </a:p>
          <a:p>
            <a:pPr marL="812800" indent="-88900">
              <a:tabLst>
                <a:tab pos="8699500" algn="l"/>
              </a:tabLst>
            </a:pPr>
            <a:endParaRPr lang="de-DE">
              <a:solidFill>
                <a:srgbClr val="336699"/>
              </a:solidFill>
            </a:endParaRPr>
          </a:p>
          <a:p>
            <a:pPr marL="812800" indent="-88900">
              <a:tabLst>
                <a:tab pos="8699500" algn="l"/>
              </a:tabLst>
            </a:pPr>
            <a:endParaRPr lang="de-DE"/>
          </a:p>
        </p:txBody>
      </p:sp>
      <p:sp>
        <p:nvSpPr>
          <p:cNvPr id="55299" name="Rechteck 7"/>
          <p:cNvSpPr>
            <a:spLocks noChangeArrowheads="1"/>
          </p:cNvSpPr>
          <p:nvPr/>
        </p:nvSpPr>
        <p:spPr bwMode="auto">
          <a:xfrm>
            <a:off x="0" y="0"/>
            <a:ext cx="9144000" cy="2308324"/>
          </a:xfrm>
          <a:prstGeom prst="rect">
            <a:avLst/>
          </a:prstGeom>
          <a:solidFill>
            <a:schemeClr val="bg1"/>
          </a:solidFill>
          <a:ln w="9525">
            <a:noFill/>
            <a:miter lim="800000"/>
            <a:headEnd/>
            <a:tailEnd/>
          </a:ln>
        </p:spPr>
        <p:txBody>
          <a:bodyPr>
            <a:spAutoFit/>
          </a:bodyPr>
          <a:lstStyle/>
          <a:p>
            <a:r>
              <a:rPr lang="de-DE" sz="2400" b="1" dirty="0">
                <a:solidFill>
                  <a:srgbClr val="003366"/>
                </a:solidFill>
                <a:latin typeface="Arial" pitchFamily="34" charset="0"/>
                <a:cs typeface="Arial" pitchFamily="34" charset="0"/>
              </a:rPr>
              <a:t>                                    </a:t>
            </a:r>
          </a:p>
          <a:p>
            <a:pPr lvl="0">
              <a:buFontTx/>
              <a:buChar char="-"/>
            </a:pPr>
            <a:endParaRPr lang="de-DE" sz="2000" dirty="0">
              <a:solidFill>
                <a:srgbClr val="003366"/>
              </a:solidFill>
            </a:endParaRPr>
          </a:p>
          <a:p>
            <a:endParaRPr lang="de-DE" sz="2000" b="1" dirty="0">
              <a:solidFill>
                <a:srgbClr val="003366"/>
              </a:solidFill>
            </a:endParaRPr>
          </a:p>
          <a:p>
            <a:endParaRPr lang="de-DE" sz="2000" dirty="0">
              <a:solidFill>
                <a:srgbClr val="003366"/>
              </a:solidFill>
            </a:endParaRPr>
          </a:p>
          <a:p>
            <a:endParaRPr lang="de-DE" sz="2000" dirty="0">
              <a:solidFill>
                <a:srgbClr val="003366"/>
              </a:solidFill>
            </a:endParaRPr>
          </a:p>
          <a:p>
            <a:endParaRPr lang="de-DE" sz="2000" dirty="0">
              <a:solidFill>
                <a:srgbClr val="003366"/>
              </a:solidFill>
            </a:endParaRPr>
          </a:p>
          <a:p>
            <a:endParaRPr lang="de-DE" sz="2000" dirty="0">
              <a:solidFill>
                <a:srgbClr val="336699"/>
              </a:solidFill>
            </a:endParaRPr>
          </a:p>
        </p:txBody>
      </p:sp>
      <p:sp>
        <p:nvSpPr>
          <p:cNvPr id="5124" name="Rectangle 2"/>
          <p:cNvSpPr>
            <a:spLocks noChangeArrowheads="1"/>
          </p:cNvSpPr>
          <p:nvPr/>
        </p:nvSpPr>
        <p:spPr bwMode="auto">
          <a:xfrm>
            <a:off x="0" y="-18000"/>
            <a:ext cx="9144000" cy="6876000"/>
          </a:xfrm>
          <a:prstGeom prst="rect">
            <a:avLst/>
          </a:prstGeom>
          <a:noFill/>
          <a:ln w="9525">
            <a:noFill/>
            <a:miter lim="800000"/>
            <a:headEnd/>
            <a:tailEnd/>
          </a:ln>
        </p:spPr>
        <p:txBody>
          <a:bodyPr anchor="ctr">
            <a:spAutoFit/>
          </a:bodyPr>
          <a:lstStyle/>
          <a:p>
            <a:pPr eaLnBrk="0" hangingPunct="0"/>
            <a:endParaRPr lang="de-DE" sz="1200" b="1" i="1">
              <a:latin typeface="Cambria" pitchFamily="18" charset="0"/>
              <a:ea typeface="MS Mincho" pitchFamily="49" charset="-128"/>
              <a:cs typeface="Times New Roman" pitchFamily="18" charset="0"/>
            </a:endParaRPr>
          </a:p>
          <a:p>
            <a:pPr eaLnBrk="0" hangingPunct="0"/>
            <a:endParaRPr lang="de-DE" sz="1200" b="1" i="1">
              <a:latin typeface="Cambria" pitchFamily="18" charset="0"/>
              <a:ea typeface="MS Mincho" pitchFamily="49" charset="-128"/>
              <a:cs typeface="Times New Roman" pitchFamily="18" charset="0"/>
            </a:endParaRPr>
          </a:p>
          <a:p>
            <a:pPr eaLnBrk="0" hangingPunct="0"/>
            <a:endParaRPr lang="de-DE" sz="1200" b="1" i="1">
              <a:latin typeface="Cambria" pitchFamily="18" charset="0"/>
              <a:ea typeface="MS Mincho" pitchFamily="49" charset="-128"/>
              <a:cs typeface="Times New Roman" pitchFamily="18" charset="0"/>
            </a:endParaRPr>
          </a:p>
          <a:p>
            <a:pPr eaLnBrk="0" hangingPunct="0"/>
            <a:endParaRPr lang="de-DE" sz="1200" b="1" i="1">
              <a:latin typeface="Cambria" pitchFamily="18" charset="0"/>
              <a:ea typeface="MS Mincho" pitchFamily="49" charset="-128"/>
              <a:cs typeface="Times New Roman" pitchFamily="18" charset="0"/>
            </a:endParaRPr>
          </a:p>
          <a:p>
            <a:pPr eaLnBrk="0" hangingPunct="0"/>
            <a:endParaRPr lang="de-DE" sz="1200" b="1" i="1">
              <a:latin typeface="Cambria" pitchFamily="18" charset="0"/>
              <a:ea typeface="MS Mincho" pitchFamily="49" charset="-128"/>
              <a:cs typeface="Times New Roman" pitchFamily="18" charset="0"/>
            </a:endParaRPr>
          </a:p>
          <a:p>
            <a:pPr eaLnBrk="0" hangingPunct="0"/>
            <a:endParaRPr lang="de-DE" sz="1200" b="1" i="1">
              <a:latin typeface="Cambria" pitchFamily="18" charset="0"/>
              <a:ea typeface="MS Mincho" pitchFamily="49" charset="-128"/>
              <a:cs typeface="Times New Roman" pitchFamily="18" charset="0"/>
            </a:endParaRPr>
          </a:p>
        </p:txBody>
      </p:sp>
      <p:sp>
        <p:nvSpPr>
          <p:cNvPr id="5" name="Rechteck 4"/>
          <p:cNvSpPr/>
          <p:nvPr/>
        </p:nvSpPr>
        <p:spPr>
          <a:xfrm>
            <a:off x="0" y="-2"/>
            <a:ext cx="9144000" cy="6840000"/>
          </a:xfrm>
          <a:prstGeom prst="rect">
            <a:avLst/>
          </a:prstGeom>
          <a:solidFill>
            <a:schemeClr val="bg1"/>
          </a:solidFill>
          <a:ln w="63500">
            <a:solidFill>
              <a:srgbClr val="003366"/>
            </a:solidFill>
          </a:ln>
        </p:spPr>
        <p:txBody>
          <a:bodyPr wrap="square">
            <a:spAutoFit/>
          </a:bodyPr>
          <a:lstStyle/>
          <a:p>
            <a:pPr marL="609600" indent="-609600">
              <a:defRPr/>
            </a:pPr>
            <a:endParaRPr lang="de-DE" sz="2000" b="1" dirty="0">
              <a:solidFill>
                <a:srgbClr val="003366"/>
              </a:solidFill>
            </a:endParaRPr>
          </a:p>
          <a:p>
            <a:pPr marL="609600" indent="-609600">
              <a:defRPr/>
            </a:pPr>
            <a:endParaRPr lang="de-DE" sz="2000" b="1" dirty="0">
              <a:solidFill>
                <a:srgbClr val="003366"/>
              </a:solidFill>
            </a:endParaRPr>
          </a:p>
          <a:p>
            <a:endParaRPr lang="de-DE" sz="2000" b="1" dirty="0">
              <a:solidFill>
                <a:srgbClr val="003366"/>
              </a:solidFill>
            </a:endParaRPr>
          </a:p>
          <a:p>
            <a:pPr algn="ctr"/>
            <a:r>
              <a:rPr lang="de-DE" sz="2000" b="1" dirty="0">
                <a:solidFill>
                  <a:srgbClr val="003366"/>
                </a:solidFill>
              </a:rPr>
              <a:t>3.9     Fallbeispiele/ Anwendung des Prüfschemas     </a:t>
            </a:r>
            <a:endParaRPr lang="de-DE" sz="2000" dirty="0">
              <a:solidFill>
                <a:srgbClr val="003366"/>
              </a:solidFill>
            </a:endParaRPr>
          </a:p>
          <a:p>
            <a:endParaRPr lang="de-DE" sz="2000" dirty="0">
              <a:solidFill>
                <a:srgbClr val="003366"/>
              </a:solidFill>
            </a:endParaRPr>
          </a:p>
          <a:p>
            <a:r>
              <a:rPr lang="de-DE" sz="2000" dirty="0">
                <a:solidFill>
                  <a:srgbClr val="003366"/>
                </a:solidFill>
              </a:rPr>
              <a:t>Jugendlicher wird mit der Aufforderung, das Büro zu verlassen, vom Betreuer an der Schulter gefasst und in Richtung Tür gedrängt.</a:t>
            </a:r>
          </a:p>
          <a:p>
            <a:endParaRPr lang="de-DE" sz="2000" dirty="0">
              <a:solidFill>
                <a:srgbClr val="003366"/>
              </a:solidFill>
            </a:endParaRPr>
          </a:p>
          <a:p>
            <a:r>
              <a:rPr lang="de-DE" sz="2000" dirty="0">
                <a:solidFill>
                  <a:srgbClr val="003366"/>
                </a:solidFill>
              </a:rPr>
              <a:t>Jugendlicher steht drohend vor Betreuer, hält einen Stock in der Hand, den er nicht herausgeben will. Betreuer nimmt ihm diesen aus der Hand.</a:t>
            </a:r>
          </a:p>
          <a:p>
            <a:endParaRPr lang="de-DE" sz="2000" dirty="0">
              <a:solidFill>
                <a:srgbClr val="003366"/>
              </a:solidFill>
            </a:endParaRPr>
          </a:p>
          <a:p>
            <a:pPr marL="457200" indent="-457200">
              <a:defRPr/>
            </a:pPr>
            <a:r>
              <a:rPr lang="de-DE" sz="2000" dirty="0">
                <a:solidFill>
                  <a:srgbClr val="003366"/>
                </a:solidFill>
              </a:rPr>
              <a:t>14jähriger bleibt im Bett, möchte sich der Tagesstruktur entziehen. Erzieher </a:t>
            </a:r>
          </a:p>
          <a:p>
            <a:pPr marL="457200" indent="-457200">
              <a:defRPr/>
            </a:pPr>
            <a:r>
              <a:rPr lang="de-DE" sz="2000" dirty="0">
                <a:solidFill>
                  <a:srgbClr val="003366"/>
                </a:solidFill>
              </a:rPr>
              <a:t>öffnet das Fenster und zieht Bettdecke weg, um Druck auszuüben.</a:t>
            </a:r>
          </a:p>
          <a:p>
            <a:pPr marL="457200" indent="-457200">
              <a:defRPr/>
            </a:pPr>
            <a:endParaRPr lang="de-DE" sz="2000" dirty="0">
              <a:solidFill>
                <a:srgbClr val="003366"/>
              </a:solidFill>
            </a:endParaRPr>
          </a:p>
          <a:p>
            <a:pPr marL="457200" indent="-457200">
              <a:defRPr/>
            </a:pPr>
            <a:r>
              <a:rPr lang="de-DE" sz="2000" dirty="0">
                <a:solidFill>
                  <a:srgbClr val="003366"/>
                </a:solidFill>
              </a:rPr>
              <a:t>Nachdem Zureden und Positivverstärker nichts bewirken, wird in Anwesenheit </a:t>
            </a:r>
          </a:p>
          <a:p>
            <a:pPr marL="457200" indent="-457200">
              <a:defRPr/>
            </a:pPr>
            <a:r>
              <a:rPr lang="de-DE" sz="2000" dirty="0">
                <a:solidFill>
                  <a:srgbClr val="003366"/>
                </a:solidFill>
              </a:rPr>
              <a:t>einer 12jährigen deren Schrank auf Tabak/ Zigaretten durchsucht.  </a:t>
            </a:r>
          </a:p>
          <a:p>
            <a:pPr>
              <a:defRPr/>
            </a:pPr>
            <a:endParaRPr lang="de-DE" sz="2000" dirty="0">
              <a:solidFill>
                <a:srgbClr val="003366"/>
              </a:solidFill>
            </a:endParaRPr>
          </a:p>
          <a:p>
            <a:r>
              <a:rPr lang="de-DE" sz="2000" dirty="0">
                <a:solidFill>
                  <a:srgbClr val="003366"/>
                </a:solidFill>
              </a:rPr>
              <a:t>Es gibt nur Brot, wenn man zu spät zum Essen kommt.</a:t>
            </a:r>
          </a:p>
          <a:p>
            <a:endParaRPr lang="de-DE" sz="2000" dirty="0">
              <a:solidFill>
                <a:srgbClr val="003366"/>
              </a:solidFill>
            </a:endParaRPr>
          </a:p>
          <a:p>
            <a:endParaRPr lang="de-DE" sz="2000" dirty="0">
              <a:solidFill>
                <a:srgbClr val="003366"/>
              </a:solidFill>
            </a:endParaRPr>
          </a:p>
          <a:p>
            <a:endParaRPr lang="de-DE" sz="2000" dirty="0">
              <a:solidFill>
                <a:srgbClr val="003366"/>
              </a:solidFill>
            </a:endParaRPr>
          </a:p>
          <a:p>
            <a:endParaRPr lang="de-DE" sz="2000" dirty="0">
              <a:solidFill>
                <a:srgbClr val="003366"/>
              </a:solidFill>
            </a:endParaRPr>
          </a:p>
          <a:p>
            <a:pPr marL="609600" indent="-609600">
              <a:defRPr/>
            </a:pPr>
            <a:r>
              <a:rPr lang="de-DE" sz="2400" b="1" dirty="0">
                <a:solidFill>
                  <a:srgbClr val="003366"/>
                </a:solidFill>
                <a:effectLst>
                  <a:outerShdw blurRad="38100" dist="38100" dir="2700000" algn="tl">
                    <a:srgbClr val="000000">
                      <a:alpha val="43137"/>
                    </a:srgbClr>
                  </a:outerShdw>
                </a:effectLst>
                <a:latin typeface="Arial" pitchFamily="34" charset="0"/>
                <a:cs typeface="Arial" pitchFamily="34" charset="0"/>
              </a:rPr>
              <a:t>       </a:t>
            </a:r>
            <a:endParaRPr lang="de-DE" sz="2400" dirty="0"/>
          </a:p>
        </p:txBody>
      </p:sp>
      <p:pic>
        <p:nvPicPr>
          <p:cNvPr id="2" name="Grafik 1">
            <a:extLst>
              <a:ext uri="{FF2B5EF4-FFF2-40B4-BE49-F238E27FC236}">
                <a16:creationId xmlns:a16="http://schemas.microsoft.com/office/drawing/2014/main" id="{BF7FD956-5A29-43D3-AD08-A34CD880E743}"/>
              </a:ext>
            </a:extLst>
          </p:cNvPr>
          <p:cNvPicPr>
            <a:picLocks noChangeAspect="1"/>
          </p:cNvPicPr>
          <p:nvPr/>
        </p:nvPicPr>
        <p:blipFill>
          <a:blip r:embed="rId3"/>
          <a:stretch>
            <a:fillRect/>
          </a:stretch>
        </p:blipFill>
        <p:spPr>
          <a:xfrm>
            <a:off x="-69536" y="-20527"/>
            <a:ext cx="9213536" cy="722370"/>
          </a:xfrm>
          <a:prstGeom prst="rect">
            <a:avLst/>
          </a:prstGeom>
        </p:spPr>
      </p:pic>
    </p:spTree>
  </p:cSld>
  <p:clrMapOvr>
    <a:masterClrMapping/>
  </p:clrMapOvr>
  <p:transition spd="med"/>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5" name="Rectangle 3"/>
          <p:cNvSpPr>
            <a:spLocks noChangeArrowheads="1"/>
          </p:cNvSpPr>
          <p:nvPr/>
        </p:nvSpPr>
        <p:spPr bwMode="auto">
          <a:xfrm>
            <a:off x="0" y="522287"/>
            <a:ext cx="9144000" cy="6335713"/>
          </a:xfrm>
          <a:prstGeom prst="rect">
            <a:avLst/>
          </a:prstGeom>
          <a:noFill/>
          <a:ln w="38100">
            <a:solidFill>
              <a:srgbClr val="336699"/>
            </a:solidFill>
            <a:miter lim="800000"/>
            <a:headEnd/>
            <a:tailEnd/>
          </a:ln>
        </p:spPr>
        <p:txBody>
          <a:bodyPr anchor="ctr"/>
          <a:lstStyle/>
          <a:p>
            <a:r>
              <a:rPr lang="de-DE" sz="4000" b="1">
                <a:solidFill>
                  <a:srgbClr val="336699"/>
                </a:solidFill>
                <a:latin typeface="Arial Black" pitchFamily="34" charset="0"/>
              </a:rPr>
              <a:t>      </a:t>
            </a:r>
          </a:p>
        </p:txBody>
      </p:sp>
      <p:sp>
        <p:nvSpPr>
          <p:cNvPr id="10246" name="Rectangle 4"/>
          <p:cNvSpPr>
            <a:spLocks noChangeArrowheads="1"/>
          </p:cNvSpPr>
          <p:nvPr/>
        </p:nvSpPr>
        <p:spPr bwMode="auto">
          <a:xfrm>
            <a:off x="0" y="571500"/>
            <a:ext cx="9144000" cy="6267450"/>
          </a:xfrm>
          <a:prstGeom prst="rect">
            <a:avLst/>
          </a:prstGeom>
          <a:noFill/>
          <a:ln w="9525">
            <a:noFill/>
            <a:miter lim="800000"/>
            <a:headEnd/>
            <a:tailEnd/>
          </a:ln>
        </p:spPr>
        <p:txBody>
          <a:bodyPr/>
          <a:lstStyle/>
          <a:p>
            <a:pPr marL="88900" indent="-88900">
              <a:tabLst>
                <a:tab pos="88900" algn="l"/>
              </a:tabLst>
            </a:pPr>
            <a:r>
              <a:rPr lang="de-DE" b="1"/>
              <a:t>       </a:t>
            </a:r>
          </a:p>
          <a:p>
            <a:pPr marL="88900" indent="-88900">
              <a:tabLst>
                <a:tab pos="88900" algn="l"/>
              </a:tabLst>
            </a:pPr>
            <a:r>
              <a:rPr lang="de-DE" sz="2000" b="1">
                <a:solidFill>
                  <a:srgbClr val="336699"/>
                </a:solidFill>
              </a:rPr>
              <a:t>		</a:t>
            </a:r>
          </a:p>
        </p:txBody>
      </p:sp>
      <p:sp>
        <p:nvSpPr>
          <p:cNvPr id="6148" name="Rechteck 4"/>
          <p:cNvSpPr>
            <a:spLocks noChangeArrowheads="1"/>
          </p:cNvSpPr>
          <p:nvPr/>
        </p:nvSpPr>
        <p:spPr bwMode="auto">
          <a:xfrm>
            <a:off x="0" y="476670"/>
            <a:ext cx="9144000" cy="6408000"/>
          </a:xfrm>
          <a:prstGeom prst="rect">
            <a:avLst/>
          </a:prstGeom>
          <a:noFill/>
          <a:ln w="38100">
            <a:solidFill>
              <a:srgbClr val="003366"/>
            </a:solidFill>
            <a:miter lim="800000"/>
            <a:headEnd/>
            <a:tailEnd/>
          </a:ln>
        </p:spPr>
        <p:txBody>
          <a:bodyPr>
            <a:spAutoFit/>
          </a:bodyPr>
          <a:lstStyle/>
          <a:p>
            <a:pPr marL="533400" indent="-533400">
              <a:defRPr/>
            </a:pPr>
            <a:endParaRPr lang="de-DE" sz="2400" b="1" dirty="0">
              <a:solidFill>
                <a:srgbClr val="336699"/>
              </a:solidFill>
              <a:effectLst>
                <a:outerShdw blurRad="38100" dist="38100" dir="2700000" algn="tl">
                  <a:srgbClr val="000000">
                    <a:alpha val="43137"/>
                  </a:srgbClr>
                </a:outerShdw>
              </a:effectLst>
              <a:cs typeface="+mn-cs"/>
            </a:endParaRPr>
          </a:p>
          <a:p>
            <a:pPr marL="533400" indent="-533400">
              <a:defRPr/>
            </a:pPr>
            <a:endParaRPr lang="de-DE" sz="2000" b="1" dirty="0">
              <a:solidFill>
                <a:srgbClr val="003366"/>
              </a:solidFill>
              <a:cs typeface="+mn-cs"/>
            </a:endParaRPr>
          </a:p>
          <a:p>
            <a:pPr marL="533400" indent="-533400" algn="ctr">
              <a:defRPr/>
            </a:pPr>
            <a:r>
              <a:rPr lang="de-DE" sz="2000" b="1" dirty="0">
                <a:solidFill>
                  <a:srgbClr val="003366"/>
                </a:solidFill>
                <a:cs typeface="+mn-cs"/>
              </a:rPr>
              <a:t>Fachliche Handlungsleitlinien:</a:t>
            </a:r>
          </a:p>
          <a:p>
            <a:pPr marL="533400" indent="-533400">
              <a:defRPr/>
            </a:pPr>
            <a:endParaRPr lang="de-DE" sz="2000" b="1" dirty="0">
              <a:solidFill>
                <a:srgbClr val="003366"/>
              </a:solidFill>
              <a:cs typeface="+mn-cs"/>
            </a:endParaRPr>
          </a:p>
          <a:p>
            <a:pPr marL="533400" indent="-533400">
              <a:defRPr/>
            </a:pPr>
            <a:r>
              <a:rPr lang="de-DE" sz="2000" b="1" dirty="0">
                <a:solidFill>
                  <a:srgbClr val="003366"/>
                </a:solidFill>
                <a:cs typeface="+mn-cs"/>
              </a:rPr>
              <a:t>Für alle „aktiven pädagogischen Grenzsetzungen“ </a:t>
            </a:r>
            <a:r>
              <a:rPr lang="de-DE" sz="2000" dirty="0">
                <a:solidFill>
                  <a:srgbClr val="003366"/>
                </a:solidFill>
                <a:cs typeface="+mn-cs"/>
              </a:rPr>
              <a:t>wie die Wegnahme von</a:t>
            </a:r>
          </a:p>
          <a:p>
            <a:pPr marL="533400" indent="-533400">
              <a:defRPr/>
            </a:pPr>
            <a:r>
              <a:rPr lang="de-DE" sz="2000" dirty="0">
                <a:solidFill>
                  <a:srgbClr val="003366"/>
                </a:solidFill>
                <a:cs typeface="+mn-cs"/>
              </a:rPr>
              <a:t>Zigaretten/ Drogen/ Handys</a:t>
            </a:r>
          </a:p>
          <a:p>
            <a:pPr marL="533400" indent="-533400">
              <a:defRPr/>
            </a:pPr>
            <a:endParaRPr lang="de-DE" sz="2000" dirty="0">
              <a:solidFill>
                <a:srgbClr val="003366"/>
              </a:solidFill>
              <a:cs typeface="+mn-cs"/>
            </a:endParaRPr>
          </a:p>
          <a:p>
            <a:pPr marL="533400" indent="-533400">
              <a:defRPr/>
            </a:pPr>
            <a:endParaRPr lang="de-DE" sz="2000" dirty="0">
              <a:solidFill>
                <a:srgbClr val="003366"/>
              </a:solidFill>
              <a:cs typeface="+mn-cs"/>
            </a:endParaRPr>
          </a:p>
          <a:p>
            <a:pPr marL="533400" indent="-533400">
              <a:defRPr/>
            </a:pPr>
            <a:r>
              <a:rPr lang="de-DE" sz="2000" b="1" dirty="0">
                <a:solidFill>
                  <a:srgbClr val="003366"/>
                </a:solidFill>
                <a:cs typeface="+mn-cs"/>
                <a:sym typeface="Symbol"/>
              </a:rPr>
              <a:t>    </a:t>
            </a:r>
            <a:r>
              <a:rPr lang="de-DE" sz="2000" b="1" dirty="0">
                <a:solidFill>
                  <a:srgbClr val="003366"/>
                </a:solidFill>
                <a:cs typeface="+mn-cs"/>
              </a:rPr>
              <a:t>brauchen  wir d. ausdrückliche </a:t>
            </a:r>
            <a:r>
              <a:rPr lang="de-DE" sz="2000" b="1" dirty="0" err="1">
                <a:solidFill>
                  <a:srgbClr val="003366"/>
                </a:solidFill>
                <a:cs typeface="+mn-cs"/>
              </a:rPr>
              <a:t>Zustimmg</a:t>
            </a:r>
            <a:r>
              <a:rPr lang="de-DE" sz="2000" b="1" dirty="0">
                <a:solidFill>
                  <a:srgbClr val="003366"/>
                </a:solidFill>
                <a:cs typeface="+mn-cs"/>
              </a:rPr>
              <a:t>. Sorgeberechtigter / Eltern,</a:t>
            </a:r>
          </a:p>
          <a:p>
            <a:pPr marL="533400" indent="-533400">
              <a:defRPr/>
            </a:pPr>
            <a:r>
              <a:rPr lang="de-DE" sz="2000" b="1" dirty="0">
                <a:solidFill>
                  <a:srgbClr val="003366"/>
                </a:solidFill>
                <a:cs typeface="+mn-cs"/>
              </a:rPr>
              <a:t>        am besten durch Kenntnisnahme „fachlicher Handlungsleitlinien“ bei </a:t>
            </a:r>
          </a:p>
          <a:p>
            <a:pPr marL="533400" indent="-533400">
              <a:defRPr/>
            </a:pPr>
            <a:r>
              <a:rPr lang="de-DE" sz="2000" b="1" dirty="0">
                <a:solidFill>
                  <a:srgbClr val="003366"/>
                </a:solidFill>
                <a:cs typeface="+mn-cs"/>
              </a:rPr>
              <a:t>        der Aufnahme (mit Unterschrift).</a:t>
            </a:r>
          </a:p>
          <a:p>
            <a:pPr marL="533400" indent="-533400">
              <a:defRPr/>
            </a:pPr>
            <a:endParaRPr lang="de-DE" sz="2000" b="1" dirty="0">
              <a:solidFill>
                <a:srgbClr val="003366"/>
              </a:solidFill>
              <a:cs typeface="+mn-cs"/>
            </a:endParaRPr>
          </a:p>
          <a:p>
            <a:pPr marL="533400" indent="-533400">
              <a:defRPr/>
            </a:pPr>
            <a:endParaRPr lang="de-DE" sz="2000" b="1" dirty="0">
              <a:solidFill>
                <a:srgbClr val="003366"/>
              </a:solidFill>
              <a:effectLst>
                <a:outerShdw blurRad="38100" dist="38100" dir="2700000" algn="tl">
                  <a:srgbClr val="000000">
                    <a:alpha val="43137"/>
                  </a:srgbClr>
                </a:outerShdw>
              </a:effectLst>
              <a:cs typeface="+mn-cs"/>
            </a:endParaRPr>
          </a:p>
          <a:p>
            <a:pPr marL="533400" indent="-533400" algn="ctr">
              <a:defRPr/>
            </a:pPr>
            <a:r>
              <a:rPr lang="de-DE" sz="2000" b="1" dirty="0">
                <a:solidFill>
                  <a:srgbClr val="003366"/>
                </a:solidFill>
              </a:rPr>
              <a:t>Fachliche Handlungsleitlinien </a:t>
            </a:r>
          </a:p>
          <a:p>
            <a:pPr marL="533400" indent="-533400">
              <a:defRPr/>
            </a:pPr>
            <a:endParaRPr lang="de-DE" sz="2000" b="1" dirty="0">
              <a:solidFill>
                <a:srgbClr val="003366"/>
              </a:solidFill>
              <a:cs typeface="+mn-cs"/>
            </a:endParaRPr>
          </a:p>
          <a:p>
            <a:pPr marL="533400" indent="-533400">
              <a:defRPr/>
            </a:pPr>
            <a:r>
              <a:rPr lang="de-DE" sz="2000" b="1" dirty="0">
                <a:solidFill>
                  <a:srgbClr val="003366"/>
                </a:solidFill>
                <a:sym typeface="Symbol"/>
              </a:rPr>
              <a:t>   </a:t>
            </a:r>
            <a:r>
              <a:rPr lang="de-DE" sz="2000" b="1" dirty="0">
                <a:solidFill>
                  <a:srgbClr val="003366"/>
                </a:solidFill>
              </a:rPr>
              <a:t> </a:t>
            </a:r>
            <a:r>
              <a:rPr lang="de-DE" sz="2000" dirty="0">
                <a:solidFill>
                  <a:srgbClr val="003366"/>
                </a:solidFill>
                <a:cs typeface="+mn-cs"/>
              </a:rPr>
              <a:t>werden im „permanenten Qualitätszyklus“ (n. Folie) entsprechend neuer Erkenntnisse fortgeschrieben.</a:t>
            </a:r>
          </a:p>
          <a:p>
            <a:pPr marL="533400" indent="-533400">
              <a:defRPr/>
            </a:pPr>
            <a:endParaRPr lang="de-DE" sz="2400" b="1" dirty="0">
              <a:solidFill>
                <a:srgbClr val="336699"/>
              </a:solidFill>
              <a:effectLst>
                <a:outerShdw blurRad="38100" dist="38100" dir="2700000" algn="tl">
                  <a:srgbClr val="000000">
                    <a:alpha val="43137"/>
                  </a:srgbClr>
                </a:outerShdw>
              </a:effectLst>
              <a:cs typeface="+mn-cs"/>
            </a:endParaRPr>
          </a:p>
          <a:p>
            <a:pPr marL="533400" indent="-533400">
              <a:defRPr/>
            </a:pPr>
            <a:endParaRPr lang="de-DE" sz="2000" b="1" dirty="0">
              <a:solidFill>
                <a:srgbClr val="336699"/>
              </a:solidFill>
              <a:cs typeface="+mn-cs"/>
            </a:endParaRPr>
          </a:p>
          <a:p>
            <a:pPr marL="533400" indent="-533400">
              <a:defRPr/>
            </a:pPr>
            <a:endParaRPr lang="de-DE" sz="2000" b="1" dirty="0">
              <a:solidFill>
                <a:srgbClr val="336699"/>
              </a:solidFill>
              <a:cs typeface="+mn-cs"/>
            </a:endParaRPr>
          </a:p>
          <a:p>
            <a:pPr marL="533400" indent="-533400">
              <a:defRPr/>
            </a:pPr>
            <a:endParaRPr lang="de-DE" sz="2000" b="1" dirty="0">
              <a:solidFill>
                <a:srgbClr val="336699"/>
              </a:solidFill>
              <a:cs typeface="+mn-cs"/>
            </a:endParaRPr>
          </a:p>
          <a:p>
            <a:pPr marL="533400" indent="-533400">
              <a:defRPr/>
            </a:pPr>
            <a:endParaRPr lang="de-DE" sz="2000" b="1" dirty="0">
              <a:solidFill>
                <a:srgbClr val="336699"/>
              </a:solidFill>
              <a:cs typeface="+mn-cs"/>
            </a:endParaRPr>
          </a:p>
          <a:p>
            <a:pPr marL="533400" indent="-533400">
              <a:defRPr/>
            </a:pPr>
            <a:endParaRPr lang="de-DE" sz="2000" b="1" dirty="0">
              <a:solidFill>
                <a:srgbClr val="336699"/>
              </a:solidFill>
              <a:cs typeface="+mn-cs"/>
            </a:endParaRPr>
          </a:p>
          <a:p>
            <a:pPr marL="533400" indent="-533400">
              <a:defRPr/>
            </a:pPr>
            <a:endParaRPr lang="de-DE" sz="2000" dirty="0">
              <a:solidFill>
                <a:srgbClr val="336699"/>
              </a:solidFill>
              <a:cs typeface="+mn-cs"/>
            </a:endParaRPr>
          </a:p>
          <a:p>
            <a:pPr marL="533400" indent="-533400">
              <a:defRPr/>
            </a:pPr>
            <a:endParaRPr lang="de-DE" sz="2400" u="sng" dirty="0">
              <a:solidFill>
                <a:srgbClr val="336699"/>
              </a:solidFill>
              <a:effectLst>
                <a:outerShdw blurRad="38100" dist="38100" dir="2700000" algn="tl">
                  <a:srgbClr val="000000">
                    <a:alpha val="43137"/>
                  </a:srgbClr>
                </a:outerShdw>
              </a:effectLst>
              <a:cs typeface="+mn-cs"/>
            </a:endParaRPr>
          </a:p>
          <a:p>
            <a:pPr marL="533400" indent="-533400">
              <a:defRPr/>
            </a:pPr>
            <a:r>
              <a:rPr lang="de-DE" sz="2400" dirty="0">
                <a:solidFill>
                  <a:srgbClr val="336699"/>
                </a:solidFill>
                <a:cs typeface="+mn-cs"/>
              </a:rPr>
              <a:t>	</a:t>
            </a:r>
            <a:endParaRPr lang="de-DE" u="sng" dirty="0">
              <a:cs typeface="+mn-cs"/>
            </a:endParaRPr>
          </a:p>
        </p:txBody>
      </p:sp>
      <p:sp>
        <p:nvSpPr>
          <p:cNvPr id="10249" name="Rectangle 24"/>
          <p:cNvSpPr>
            <a:spLocks noChangeArrowheads="1"/>
          </p:cNvSpPr>
          <p:nvPr/>
        </p:nvSpPr>
        <p:spPr bwMode="auto">
          <a:xfrm>
            <a:off x="-180975" y="457200"/>
            <a:ext cx="9144000" cy="0"/>
          </a:xfrm>
          <a:prstGeom prst="rect">
            <a:avLst/>
          </a:prstGeom>
          <a:solidFill>
            <a:srgbClr val="FFFFFF"/>
          </a:solidFill>
          <a:ln w="9525">
            <a:noFill/>
            <a:miter lim="800000"/>
            <a:headEnd/>
            <a:tailEnd/>
          </a:ln>
        </p:spPr>
        <p:txBody>
          <a:bodyPr wrap="none" anchor="ctr">
            <a:spAutoFit/>
          </a:bodyPr>
          <a:lstStyle/>
          <a:p>
            <a:pPr eaLnBrk="0" hangingPunct="0">
              <a:tabLst>
                <a:tab pos="90488" algn="l"/>
              </a:tabLst>
            </a:pPr>
            <a:br>
              <a:rPr lang="de-DE" sz="800"/>
            </a:br>
            <a:endParaRPr lang="de-DE"/>
          </a:p>
          <a:p>
            <a:pPr eaLnBrk="0" hangingPunct="0">
              <a:tabLst>
                <a:tab pos="90488" algn="l"/>
              </a:tabLst>
            </a:pPr>
            <a:r>
              <a:rPr lang="de-DE" sz="1000">
                <a:latin typeface="Verdana" pitchFamily="34" charset="0"/>
                <a:cs typeface="Calibri" pitchFamily="34" charset="0"/>
              </a:rPr>
              <a:t> </a:t>
            </a:r>
            <a:endParaRPr lang="de-DE" sz="800"/>
          </a:p>
          <a:p>
            <a:pPr eaLnBrk="0" hangingPunct="0">
              <a:tabLst>
                <a:tab pos="90488" algn="l"/>
              </a:tabLst>
            </a:pPr>
            <a:endParaRPr lang="de-DE"/>
          </a:p>
        </p:txBody>
      </p:sp>
      <p:sp>
        <p:nvSpPr>
          <p:cNvPr id="10250" name="Rectangle 28"/>
          <p:cNvSpPr>
            <a:spLocks noChangeArrowheads="1"/>
          </p:cNvSpPr>
          <p:nvPr/>
        </p:nvSpPr>
        <p:spPr bwMode="auto">
          <a:xfrm>
            <a:off x="90488" y="457200"/>
            <a:ext cx="9144000" cy="0"/>
          </a:xfrm>
          <a:prstGeom prst="rect">
            <a:avLst/>
          </a:prstGeom>
          <a:noFill/>
          <a:ln w="9525">
            <a:noFill/>
            <a:miter lim="800000"/>
            <a:headEnd/>
            <a:tailEnd/>
          </a:ln>
        </p:spPr>
        <p:txBody>
          <a:bodyPr wrap="none" anchor="ctr">
            <a:spAutoFit/>
          </a:bodyPr>
          <a:lstStyle/>
          <a:p>
            <a:pPr eaLnBrk="0" hangingPunct="0"/>
            <a:endParaRPr lang="de-DE" sz="1000">
              <a:latin typeface="Verdana" pitchFamily="34" charset="0"/>
              <a:ea typeface="Calibri" pitchFamily="34" charset="0"/>
              <a:cs typeface="Times New Roman" pitchFamily="18" charset="0"/>
            </a:endParaRPr>
          </a:p>
          <a:p>
            <a:pPr eaLnBrk="0" hangingPunct="0"/>
            <a:r>
              <a:rPr lang="de-DE" sz="1000">
                <a:latin typeface="Verdana" pitchFamily="34" charset="0"/>
                <a:ea typeface="Calibri" pitchFamily="34" charset="0"/>
                <a:cs typeface="Times New Roman" pitchFamily="18" charset="0"/>
              </a:rPr>
              <a:t>  </a:t>
            </a:r>
            <a:endParaRPr lang="de-DE" sz="800">
              <a:ea typeface="Calibri" pitchFamily="34" charset="0"/>
              <a:cs typeface="Times New Roman" pitchFamily="18" charset="0"/>
            </a:endParaRPr>
          </a:p>
          <a:p>
            <a:pPr eaLnBrk="0" hangingPunct="0"/>
            <a:endParaRPr lang="de-DE">
              <a:ea typeface="Calibri" pitchFamily="34" charset="0"/>
              <a:cs typeface="Times New Roman" pitchFamily="18" charset="0"/>
            </a:endParaRPr>
          </a:p>
        </p:txBody>
      </p:sp>
      <p:cxnSp>
        <p:nvCxnSpPr>
          <p:cNvPr id="25" name="Gerade Verbindung 24"/>
          <p:cNvCxnSpPr/>
          <p:nvPr/>
        </p:nvCxnSpPr>
        <p:spPr>
          <a:xfrm>
            <a:off x="5929322" y="5286388"/>
            <a:ext cx="0" cy="1588"/>
          </a:xfrm>
          <a:prstGeom prst="line">
            <a:avLst/>
          </a:prstGeom>
          <a:ln w="38100">
            <a:solidFill>
              <a:srgbClr val="003366"/>
            </a:solidFill>
            <a:prstDash val="sysDot"/>
          </a:ln>
        </p:spPr>
        <p:style>
          <a:lnRef idx="1">
            <a:schemeClr val="accent1"/>
          </a:lnRef>
          <a:fillRef idx="0">
            <a:schemeClr val="accent1"/>
          </a:fillRef>
          <a:effectRef idx="0">
            <a:schemeClr val="accent1"/>
          </a:effectRef>
          <a:fontRef idx="minor">
            <a:schemeClr val="tx1"/>
          </a:fontRef>
        </p:style>
      </p:cxnSp>
      <p:sp>
        <p:nvSpPr>
          <p:cNvPr id="9" name="Rechteck 8">
            <a:extLst>
              <a:ext uri="{FF2B5EF4-FFF2-40B4-BE49-F238E27FC236}">
                <a16:creationId xmlns:a16="http://schemas.microsoft.com/office/drawing/2014/main" id="{912BBD48-1AC4-43A0-AED5-A5B0C3A0F77F}"/>
              </a:ext>
            </a:extLst>
          </p:cNvPr>
          <p:cNvSpPr>
            <a:spLocks noChangeArrowheads="1"/>
          </p:cNvSpPr>
          <p:nvPr/>
        </p:nvSpPr>
        <p:spPr bwMode="auto">
          <a:xfrm>
            <a:off x="0" y="-8"/>
            <a:ext cx="9144000" cy="504000"/>
          </a:xfrm>
          <a:prstGeom prst="rect">
            <a:avLst/>
          </a:prstGeom>
          <a:solidFill>
            <a:schemeClr val="bg1"/>
          </a:solidFill>
          <a:ln w="63500">
            <a:solidFill>
              <a:srgbClr val="003366"/>
            </a:solidFill>
            <a:miter lim="800000"/>
            <a:headEnd/>
            <a:tailEnd/>
          </a:ln>
        </p:spPr>
        <p:txBody>
          <a:bodyPr wrap="square">
            <a:spAutoFit/>
          </a:bodyPr>
          <a:lstStyle/>
          <a:p>
            <a:r>
              <a:rPr lang="de-DE" sz="2400" b="1" dirty="0">
                <a:solidFill>
                  <a:srgbClr val="003366"/>
                </a:solidFill>
                <a:effectLst>
                  <a:outerShdw blurRad="38100" dist="38100" dir="2700000" algn="tl">
                    <a:srgbClr val="000000">
                      <a:alpha val="43137"/>
                    </a:srgbClr>
                  </a:outerShdw>
                </a:effectLst>
              </a:rPr>
              <a:t>III.</a:t>
            </a:r>
            <a:r>
              <a:rPr lang="de-DE" sz="2400" b="1" dirty="0">
                <a:solidFill>
                  <a:srgbClr val="003366"/>
                </a:solidFill>
                <a:effectLst>
                  <a:outerShdw blurRad="38100" dist="38100" dir="2700000" algn="tl">
                    <a:srgbClr val="000000">
                      <a:alpha val="43137"/>
                    </a:srgbClr>
                  </a:outerShdw>
                </a:effectLst>
                <a:sym typeface="Symbol"/>
              </a:rPr>
              <a:t> Fachliche Handlungsleitlinien</a:t>
            </a:r>
            <a:endParaRPr lang="de-DE" sz="2400" b="1" i="1" dirty="0">
              <a:solidFill>
                <a:srgbClr val="003366"/>
              </a:solidFill>
            </a:endParaRPr>
          </a:p>
        </p:txBody>
      </p:sp>
    </p:spTree>
    <p:extLst>
      <p:ext uri="{BB962C8B-B14F-4D97-AF65-F5344CB8AC3E}">
        <p14:creationId xmlns:p14="http://schemas.microsoft.com/office/powerpoint/2010/main" val="2728340216"/>
      </p:ext>
    </p:extLst>
  </p:cSld>
  <p:clrMapOvr>
    <a:masterClrMapping/>
  </p:clrMapOvr>
  <p:transition spd="med"/>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5" name="Rectangle 3"/>
          <p:cNvSpPr>
            <a:spLocks noChangeArrowheads="1"/>
          </p:cNvSpPr>
          <p:nvPr/>
        </p:nvSpPr>
        <p:spPr bwMode="auto">
          <a:xfrm>
            <a:off x="0" y="522287"/>
            <a:ext cx="9144000" cy="6335713"/>
          </a:xfrm>
          <a:prstGeom prst="rect">
            <a:avLst/>
          </a:prstGeom>
          <a:noFill/>
          <a:ln w="38100">
            <a:solidFill>
              <a:srgbClr val="336699"/>
            </a:solidFill>
            <a:miter lim="800000"/>
            <a:headEnd/>
            <a:tailEnd/>
          </a:ln>
        </p:spPr>
        <p:txBody>
          <a:bodyPr anchor="ctr"/>
          <a:lstStyle/>
          <a:p>
            <a:r>
              <a:rPr lang="de-DE" sz="4000" b="1">
                <a:solidFill>
                  <a:srgbClr val="336699"/>
                </a:solidFill>
                <a:latin typeface="Arial Black" pitchFamily="34" charset="0"/>
              </a:rPr>
              <a:t>      </a:t>
            </a:r>
          </a:p>
        </p:txBody>
      </p:sp>
      <p:sp>
        <p:nvSpPr>
          <p:cNvPr id="10246" name="Rectangle 4"/>
          <p:cNvSpPr>
            <a:spLocks noChangeArrowheads="1"/>
          </p:cNvSpPr>
          <p:nvPr/>
        </p:nvSpPr>
        <p:spPr bwMode="auto">
          <a:xfrm>
            <a:off x="0" y="571500"/>
            <a:ext cx="9144000" cy="6267450"/>
          </a:xfrm>
          <a:prstGeom prst="rect">
            <a:avLst/>
          </a:prstGeom>
          <a:noFill/>
          <a:ln w="9525">
            <a:noFill/>
            <a:miter lim="800000"/>
            <a:headEnd/>
            <a:tailEnd/>
          </a:ln>
        </p:spPr>
        <p:txBody>
          <a:bodyPr/>
          <a:lstStyle/>
          <a:p>
            <a:pPr marL="88900" indent="-88900">
              <a:tabLst>
                <a:tab pos="88900" algn="l"/>
              </a:tabLst>
            </a:pPr>
            <a:r>
              <a:rPr lang="de-DE" b="1"/>
              <a:t>       </a:t>
            </a:r>
          </a:p>
          <a:p>
            <a:pPr marL="88900" indent="-88900">
              <a:tabLst>
                <a:tab pos="88900" algn="l"/>
              </a:tabLst>
            </a:pPr>
            <a:r>
              <a:rPr lang="de-DE" sz="2000" b="1">
                <a:solidFill>
                  <a:srgbClr val="336699"/>
                </a:solidFill>
              </a:rPr>
              <a:t>		</a:t>
            </a:r>
          </a:p>
        </p:txBody>
      </p:sp>
      <p:sp>
        <p:nvSpPr>
          <p:cNvPr id="6148" name="Rechteck 4"/>
          <p:cNvSpPr>
            <a:spLocks noChangeArrowheads="1"/>
          </p:cNvSpPr>
          <p:nvPr/>
        </p:nvSpPr>
        <p:spPr bwMode="auto">
          <a:xfrm>
            <a:off x="0" y="522288"/>
            <a:ext cx="9144000" cy="6335712"/>
          </a:xfrm>
          <a:prstGeom prst="rect">
            <a:avLst/>
          </a:prstGeom>
          <a:noFill/>
          <a:ln w="9525">
            <a:noFill/>
            <a:miter lim="800000"/>
            <a:headEnd/>
            <a:tailEnd/>
          </a:ln>
        </p:spPr>
        <p:txBody>
          <a:bodyPr>
            <a:spAutoFit/>
          </a:bodyPr>
          <a:lstStyle/>
          <a:p>
            <a:pPr marL="533400" indent="-533400">
              <a:defRPr/>
            </a:pPr>
            <a:endParaRPr lang="de-DE" sz="2400" b="1" dirty="0">
              <a:solidFill>
                <a:srgbClr val="336699"/>
              </a:solidFill>
              <a:effectLst>
                <a:outerShdw blurRad="38100" dist="38100" dir="2700000" algn="tl">
                  <a:srgbClr val="000000">
                    <a:alpha val="43137"/>
                  </a:srgbClr>
                </a:outerShdw>
              </a:effectLst>
              <a:cs typeface="+mn-cs"/>
            </a:endParaRPr>
          </a:p>
          <a:p>
            <a:pPr marL="533400" indent="-533400">
              <a:defRPr/>
            </a:pPr>
            <a:endParaRPr lang="de-DE" sz="2000" b="1" dirty="0">
              <a:solidFill>
                <a:srgbClr val="336699"/>
              </a:solidFill>
              <a:cs typeface="+mn-cs"/>
            </a:endParaRPr>
          </a:p>
          <a:p>
            <a:pPr marL="533400" indent="-533400">
              <a:defRPr/>
            </a:pPr>
            <a:endParaRPr lang="de-DE" sz="2000" b="1" dirty="0">
              <a:solidFill>
                <a:srgbClr val="336699"/>
              </a:solidFill>
              <a:cs typeface="+mn-cs"/>
            </a:endParaRPr>
          </a:p>
          <a:p>
            <a:pPr marL="533400" indent="-533400">
              <a:defRPr/>
            </a:pPr>
            <a:endParaRPr lang="de-DE" sz="2000" b="1" dirty="0">
              <a:solidFill>
                <a:srgbClr val="336699"/>
              </a:solidFill>
              <a:cs typeface="+mn-cs"/>
            </a:endParaRPr>
          </a:p>
          <a:p>
            <a:pPr marL="533400" indent="-533400">
              <a:defRPr/>
            </a:pPr>
            <a:endParaRPr lang="de-DE" sz="2000" b="1" dirty="0">
              <a:solidFill>
                <a:srgbClr val="336699"/>
              </a:solidFill>
              <a:cs typeface="+mn-cs"/>
            </a:endParaRPr>
          </a:p>
          <a:p>
            <a:pPr marL="533400" indent="-533400">
              <a:defRPr/>
            </a:pPr>
            <a:endParaRPr lang="de-DE" sz="2000" b="1" dirty="0">
              <a:solidFill>
                <a:srgbClr val="336699"/>
              </a:solidFill>
              <a:cs typeface="+mn-cs"/>
            </a:endParaRPr>
          </a:p>
          <a:p>
            <a:pPr marL="533400" indent="-533400">
              <a:defRPr/>
            </a:pPr>
            <a:endParaRPr lang="de-DE" sz="2000" dirty="0">
              <a:solidFill>
                <a:srgbClr val="336699"/>
              </a:solidFill>
              <a:cs typeface="+mn-cs"/>
            </a:endParaRPr>
          </a:p>
          <a:p>
            <a:pPr marL="533400" indent="-533400">
              <a:defRPr/>
            </a:pPr>
            <a:endParaRPr lang="de-DE" sz="2400" u="sng" dirty="0">
              <a:solidFill>
                <a:srgbClr val="336699"/>
              </a:solidFill>
              <a:effectLst>
                <a:outerShdw blurRad="38100" dist="38100" dir="2700000" algn="tl">
                  <a:srgbClr val="000000">
                    <a:alpha val="43137"/>
                  </a:srgbClr>
                </a:outerShdw>
              </a:effectLst>
              <a:cs typeface="+mn-cs"/>
            </a:endParaRPr>
          </a:p>
          <a:p>
            <a:pPr marL="533400" indent="-533400">
              <a:defRPr/>
            </a:pPr>
            <a:r>
              <a:rPr lang="de-DE" sz="2400" dirty="0">
                <a:solidFill>
                  <a:srgbClr val="336699"/>
                </a:solidFill>
                <a:cs typeface="+mn-cs"/>
              </a:rPr>
              <a:t>	</a:t>
            </a:r>
            <a:endParaRPr lang="de-DE" u="sng" dirty="0">
              <a:cs typeface="+mn-cs"/>
            </a:endParaRPr>
          </a:p>
        </p:txBody>
      </p:sp>
      <p:sp>
        <p:nvSpPr>
          <p:cNvPr id="10249" name="Rectangle 24"/>
          <p:cNvSpPr>
            <a:spLocks noChangeArrowheads="1"/>
          </p:cNvSpPr>
          <p:nvPr/>
        </p:nvSpPr>
        <p:spPr bwMode="auto">
          <a:xfrm>
            <a:off x="-180975" y="457200"/>
            <a:ext cx="9144000" cy="0"/>
          </a:xfrm>
          <a:prstGeom prst="rect">
            <a:avLst/>
          </a:prstGeom>
          <a:solidFill>
            <a:srgbClr val="FFFFFF"/>
          </a:solidFill>
          <a:ln w="9525">
            <a:noFill/>
            <a:miter lim="800000"/>
            <a:headEnd/>
            <a:tailEnd/>
          </a:ln>
        </p:spPr>
        <p:txBody>
          <a:bodyPr wrap="none" anchor="ctr">
            <a:spAutoFit/>
          </a:bodyPr>
          <a:lstStyle/>
          <a:p>
            <a:pPr eaLnBrk="0" hangingPunct="0">
              <a:tabLst>
                <a:tab pos="90488" algn="l"/>
              </a:tabLst>
            </a:pPr>
            <a:br>
              <a:rPr lang="de-DE" sz="800"/>
            </a:br>
            <a:endParaRPr lang="de-DE"/>
          </a:p>
          <a:p>
            <a:pPr eaLnBrk="0" hangingPunct="0">
              <a:tabLst>
                <a:tab pos="90488" algn="l"/>
              </a:tabLst>
            </a:pPr>
            <a:r>
              <a:rPr lang="de-DE" sz="1000">
                <a:latin typeface="Verdana" pitchFamily="34" charset="0"/>
                <a:cs typeface="Calibri" pitchFamily="34" charset="0"/>
              </a:rPr>
              <a:t> </a:t>
            </a:r>
            <a:endParaRPr lang="de-DE" sz="800"/>
          </a:p>
          <a:p>
            <a:pPr eaLnBrk="0" hangingPunct="0">
              <a:tabLst>
                <a:tab pos="90488" algn="l"/>
              </a:tabLst>
            </a:pPr>
            <a:endParaRPr lang="de-DE"/>
          </a:p>
        </p:txBody>
      </p:sp>
      <p:sp>
        <p:nvSpPr>
          <p:cNvPr id="10250" name="Rectangle 28"/>
          <p:cNvSpPr>
            <a:spLocks noChangeArrowheads="1"/>
          </p:cNvSpPr>
          <p:nvPr/>
        </p:nvSpPr>
        <p:spPr bwMode="auto">
          <a:xfrm>
            <a:off x="90488" y="457200"/>
            <a:ext cx="9144000" cy="0"/>
          </a:xfrm>
          <a:prstGeom prst="rect">
            <a:avLst/>
          </a:prstGeom>
          <a:noFill/>
          <a:ln w="9525">
            <a:noFill/>
            <a:miter lim="800000"/>
            <a:headEnd/>
            <a:tailEnd/>
          </a:ln>
        </p:spPr>
        <p:txBody>
          <a:bodyPr wrap="none" anchor="ctr">
            <a:spAutoFit/>
          </a:bodyPr>
          <a:lstStyle/>
          <a:p>
            <a:pPr eaLnBrk="0" hangingPunct="0"/>
            <a:endParaRPr lang="de-DE" sz="1000">
              <a:latin typeface="Verdana" pitchFamily="34" charset="0"/>
              <a:ea typeface="Calibri" pitchFamily="34" charset="0"/>
              <a:cs typeface="Times New Roman" pitchFamily="18" charset="0"/>
            </a:endParaRPr>
          </a:p>
          <a:p>
            <a:pPr eaLnBrk="0" hangingPunct="0"/>
            <a:r>
              <a:rPr lang="de-DE" sz="1000">
                <a:latin typeface="Verdana" pitchFamily="34" charset="0"/>
                <a:ea typeface="Calibri" pitchFamily="34" charset="0"/>
                <a:cs typeface="Times New Roman" pitchFamily="18" charset="0"/>
              </a:rPr>
              <a:t>  </a:t>
            </a:r>
            <a:endParaRPr lang="de-DE" sz="800">
              <a:ea typeface="Calibri" pitchFamily="34" charset="0"/>
              <a:cs typeface="Times New Roman" pitchFamily="18" charset="0"/>
            </a:endParaRPr>
          </a:p>
          <a:p>
            <a:pPr eaLnBrk="0" hangingPunct="0"/>
            <a:endParaRPr lang="de-DE">
              <a:ea typeface="Calibri" pitchFamily="34" charset="0"/>
              <a:cs typeface="Times New Roman" pitchFamily="18" charset="0"/>
            </a:endParaRPr>
          </a:p>
        </p:txBody>
      </p:sp>
      <p:cxnSp>
        <p:nvCxnSpPr>
          <p:cNvPr id="10251" name="AutoShape 36"/>
          <p:cNvCxnSpPr>
            <a:cxnSpLocks noChangeShapeType="1"/>
          </p:cNvCxnSpPr>
          <p:nvPr/>
        </p:nvCxnSpPr>
        <p:spPr bwMode="auto">
          <a:xfrm>
            <a:off x="4572000" y="2071678"/>
            <a:ext cx="0" cy="179387"/>
          </a:xfrm>
          <a:prstGeom prst="straightConnector1">
            <a:avLst/>
          </a:prstGeom>
          <a:noFill/>
          <a:ln w="38100">
            <a:solidFill>
              <a:srgbClr val="336699"/>
            </a:solidFill>
            <a:round/>
            <a:headEnd/>
            <a:tailEnd type="triangle" w="med" len="med"/>
          </a:ln>
        </p:spPr>
      </p:cxnSp>
      <p:cxnSp>
        <p:nvCxnSpPr>
          <p:cNvPr id="10252" name="AutoShape 36"/>
          <p:cNvCxnSpPr>
            <a:cxnSpLocks noChangeShapeType="1"/>
          </p:cNvCxnSpPr>
          <p:nvPr/>
        </p:nvCxnSpPr>
        <p:spPr bwMode="auto">
          <a:xfrm>
            <a:off x="8572528" y="2071678"/>
            <a:ext cx="0" cy="179387"/>
          </a:xfrm>
          <a:prstGeom prst="straightConnector1">
            <a:avLst/>
          </a:prstGeom>
          <a:noFill/>
          <a:ln w="38100">
            <a:solidFill>
              <a:srgbClr val="336699"/>
            </a:solidFill>
            <a:round/>
            <a:headEnd/>
            <a:tailEnd type="triangle" w="med" len="med"/>
          </a:ln>
        </p:spPr>
      </p:cxnSp>
      <p:cxnSp>
        <p:nvCxnSpPr>
          <p:cNvPr id="10253" name="AutoShape 34"/>
          <p:cNvCxnSpPr>
            <a:cxnSpLocks noChangeShapeType="1"/>
          </p:cNvCxnSpPr>
          <p:nvPr/>
        </p:nvCxnSpPr>
        <p:spPr bwMode="auto">
          <a:xfrm>
            <a:off x="4572000" y="2071678"/>
            <a:ext cx="3996000" cy="0"/>
          </a:xfrm>
          <a:prstGeom prst="straightConnector1">
            <a:avLst/>
          </a:prstGeom>
          <a:noFill/>
          <a:ln w="38100">
            <a:solidFill>
              <a:srgbClr val="336699"/>
            </a:solidFill>
            <a:round/>
            <a:headEnd/>
            <a:tailEnd/>
          </a:ln>
        </p:spPr>
      </p:cxnSp>
      <p:cxnSp>
        <p:nvCxnSpPr>
          <p:cNvPr id="40" name="Gerade Verbindung 39"/>
          <p:cNvCxnSpPr/>
          <p:nvPr/>
        </p:nvCxnSpPr>
        <p:spPr>
          <a:xfrm rot="16200000" flipH="1">
            <a:off x="6375388" y="1982802"/>
            <a:ext cx="108000" cy="0"/>
          </a:xfrm>
          <a:prstGeom prst="line">
            <a:avLst/>
          </a:prstGeom>
          <a:ln w="38100">
            <a:solidFill>
              <a:srgbClr val="336699"/>
            </a:solidFill>
          </a:ln>
        </p:spPr>
        <p:style>
          <a:lnRef idx="1">
            <a:schemeClr val="accent1"/>
          </a:lnRef>
          <a:fillRef idx="0">
            <a:schemeClr val="accent1"/>
          </a:fillRef>
          <a:effectRef idx="0">
            <a:schemeClr val="accent1"/>
          </a:effectRef>
          <a:fontRef idx="minor">
            <a:schemeClr val="tx1"/>
          </a:fontRef>
        </p:style>
      </p:cxnSp>
      <p:cxnSp>
        <p:nvCxnSpPr>
          <p:cNvPr id="10260" name="AutoShape 35"/>
          <p:cNvCxnSpPr>
            <a:cxnSpLocks noChangeShapeType="1"/>
          </p:cNvCxnSpPr>
          <p:nvPr/>
        </p:nvCxnSpPr>
        <p:spPr bwMode="auto">
          <a:xfrm>
            <a:off x="6929454" y="2071678"/>
            <a:ext cx="0" cy="179387"/>
          </a:xfrm>
          <a:prstGeom prst="straightConnector1">
            <a:avLst/>
          </a:prstGeom>
          <a:noFill/>
          <a:ln w="38100">
            <a:solidFill>
              <a:srgbClr val="336699"/>
            </a:solidFill>
            <a:round/>
            <a:headEnd/>
            <a:tailEnd type="triangle" w="med" len="med"/>
          </a:ln>
        </p:spPr>
      </p:cxnSp>
      <p:sp>
        <p:nvSpPr>
          <p:cNvPr id="32" name="Rechteck 31"/>
          <p:cNvSpPr/>
          <p:nvPr/>
        </p:nvSpPr>
        <p:spPr>
          <a:xfrm>
            <a:off x="0" y="-18000"/>
            <a:ext cx="9144000" cy="6876000"/>
          </a:xfrm>
          <a:prstGeom prst="rect">
            <a:avLst/>
          </a:prstGeom>
          <a:solidFill>
            <a:schemeClr val="bg1"/>
          </a:solidFill>
          <a:ln w="63500">
            <a:solidFill>
              <a:srgbClr val="003366"/>
            </a:solidFill>
          </a:ln>
        </p:spPr>
        <p:txBody>
          <a:bodyPr wrap="square">
            <a:spAutoFit/>
          </a:bodyPr>
          <a:lstStyle/>
          <a:p>
            <a:pPr>
              <a:defRPr/>
            </a:pPr>
            <a:r>
              <a:rPr lang="de-DE" sz="2800" b="1" dirty="0">
                <a:solidFill>
                  <a:srgbClr val="003366"/>
                </a:solidFill>
                <a:effectLst>
                  <a:outerShdw blurRad="38100" dist="38100" dir="2700000" algn="tl">
                    <a:srgbClr val="000000">
                      <a:alpha val="43137"/>
                    </a:srgbClr>
                  </a:outerShdw>
                </a:effectLst>
              </a:rPr>
              <a:t> </a:t>
            </a:r>
          </a:p>
          <a:p>
            <a:pPr>
              <a:defRPr/>
            </a:pPr>
            <a:r>
              <a:rPr lang="de-DE" sz="2800" b="1" dirty="0">
                <a:solidFill>
                  <a:srgbClr val="003366"/>
                </a:solidFill>
                <a:effectLst>
                  <a:outerShdw blurRad="38100" dist="38100" dir="2700000" algn="tl">
                    <a:srgbClr val="000000">
                      <a:alpha val="43137"/>
                    </a:srgbClr>
                  </a:outerShdw>
                </a:effectLst>
              </a:rPr>
              <a:t> </a:t>
            </a:r>
            <a:endParaRPr lang="de-DE" sz="2800" b="1" u="sng" dirty="0">
              <a:solidFill>
                <a:srgbClr val="C0C0C0"/>
              </a:solidFill>
              <a:effectLst>
                <a:outerShdw blurRad="38100" dist="38100" dir="2700000" algn="tl">
                  <a:srgbClr val="000000">
                    <a:alpha val="43137"/>
                  </a:srgbClr>
                </a:outerShdw>
              </a:effectLst>
            </a:endParaRPr>
          </a:p>
          <a:p>
            <a:pPr>
              <a:defRPr/>
            </a:pPr>
            <a:endParaRPr lang="de-DE" sz="2400" b="1" u="sng" dirty="0">
              <a:solidFill>
                <a:srgbClr val="336699"/>
              </a:solidFill>
              <a:effectLst>
                <a:outerShdw blurRad="38100" dist="38100" dir="2700000" algn="tl">
                  <a:srgbClr val="000000">
                    <a:alpha val="43137"/>
                  </a:srgbClr>
                </a:outerShdw>
              </a:effectLst>
            </a:endParaRPr>
          </a:p>
          <a:p>
            <a:pPr>
              <a:defRPr/>
            </a:pPr>
            <a:endParaRPr lang="de-DE" sz="2400" b="1" u="sng" dirty="0">
              <a:solidFill>
                <a:srgbClr val="336699"/>
              </a:solidFill>
              <a:effectLst>
                <a:outerShdw blurRad="38100" dist="38100" dir="2700000" algn="tl">
                  <a:srgbClr val="000000">
                    <a:alpha val="43137"/>
                  </a:srgbClr>
                </a:outerShdw>
              </a:effectLst>
            </a:endParaRPr>
          </a:p>
          <a:p>
            <a:pPr>
              <a:defRPr/>
            </a:pPr>
            <a:endParaRPr lang="de-DE" sz="2400" b="1" u="sng" dirty="0">
              <a:solidFill>
                <a:srgbClr val="336699"/>
              </a:solidFill>
              <a:effectLst>
                <a:outerShdw blurRad="38100" dist="38100" dir="2700000" algn="tl">
                  <a:srgbClr val="000000">
                    <a:alpha val="43137"/>
                  </a:srgbClr>
                </a:outerShdw>
              </a:effectLst>
            </a:endParaRPr>
          </a:p>
          <a:p>
            <a:pPr>
              <a:defRPr/>
            </a:pPr>
            <a:endParaRPr lang="de-DE" sz="2400" b="1" u="sng" dirty="0">
              <a:solidFill>
                <a:srgbClr val="336699"/>
              </a:solidFill>
              <a:effectLst>
                <a:outerShdw blurRad="38100" dist="38100" dir="2700000" algn="tl">
                  <a:srgbClr val="000000">
                    <a:alpha val="43137"/>
                  </a:srgbClr>
                </a:outerShdw>
              </a:effectLst>
            </a:endParaRPr>
          </a:p>
          <a:p>
            <a:pPr>
              <a:defRPr/>
            </a:pPr>
            <a:endParaRPr lang="de-DE" sz="2400" b="1" u="sng" dirty="0">
              <a:solidFill>
                <a:srgbClr val="336699"/>
              </a:solidFill>
              <a:effectLst>
                <a:outerShdw blurRad="38100" dist="38100" dir="2700000" algn="tl">
                  <a:srgbClr val="000000">
                    <a:alpha val="43137"/>
                  </a:srgbClr>
                </a:outerShdw>
              </a:effectLst>
            </a:endParaRPr>
          </a:p>
          <a:p>
            <a:pPr>
              <a:defRPr/>
            </a:pPr>
            <a:endParaRPr lang="de-DE" sz="2400" b="1" u="sng" dirty="0">
              <a:solidFill>
                <a:srgbClr val="336699"/>
              </a:solidFill>
              <a:effectLst>
                <a:outerShdw blurRad="38100" dist="38100" dir="2700000" algn="tl">
                  <a:srgbClr val="000000">
                    <a:alpha val="43137"/>
                  </a:srgbClr>
                </a:outerShdw>
              </a:effectLst>
            </a:endParaRPr>
          </a:p>
          <a:p>
            <a:pPr>
              <a:defRPr/>
            </a:pPr>
            <a:endParaRPr lang="de-DE" sz="2400" b="1" u="sng" dirty="0">
              <a:solidFill>
                <a:srgbClr val="336699"/>
              </a:solidFill>
              <a:effectLst>
                <a:outerShdw blurRad="38100" dist="38100" dir="2700000" algn="tl">
                  <a:srgbClr val="000000">
                    <a:alpha val="43137"/>
                  </a:srgbClr>
                </a:outerShdw>
              </a:effectLst>
            </a:endParaRPr>
          </a:p>
          <a:p>
            <a:pPr>
              <a:defRPr/>
            </a:pPr>
            <a:endParaRPr lang="de-DE" sz="2400" b="1" u="sng" dirty="0">
              <a:solidFill>
                <a:srgbClr val="336699"/>
              </a:solidFill>
              <a:effectLst>
                <a:outerShdw blurRad="38100" dist="38100" dir="2700000" algn="tl">
                  <a:srgbClr val="000000">
                    <a:alpha val="43137"/>
                  </a:srgbClr>
                </a:outerShdw>
              </a:effectLst>
            </a:endParaRPr>
          </a:p>
          <a:p>
            <a:pPr>
              <a:defRPr/>
            </a:pPr>
            <a:endParaRPr lang="de-DE" sz="2400" b="1" u="sng" dirty="0">
              <a:solidFill>
                <a:srgbClr val="336699"/>
              </a:solidFill>
              <a:effectLst>
                <a:outerShdw blurRad="38100" dist="38100" dir="2700000" algn="tl">
                  <a:srgbClr val="000000">
                    <a:alpha val="43137"/>
                  </a:srgbClr>
                </a:outerShdw>
              </a:effectLst>
            </a:endParaRPr>
          </a:p>
          <a:p>
            <a:pPr>
              <a:defRPr/>
            </a:pPr>
            <a:endParaRPr lang="de-DE" sz="2400" b="1" u="sng" dirty="0">
              <a:solidFill>
                <a:srgbClr val="336699"/>
              </a:solidFill>
              <a:effectLst>
                <a:outerShdw blurRad="38100" dist="38100" dir="2700000" algn="tl">
                  <a:srgbClr val="000000">
                    <a:alpha val="43137"/>
                  </a:srgbClr>
                </a:outerShdw>
              </a:effectLst>
            </a:endParaRPr>
          </a:p>
          <a:p>
            <a:pPr>
              <a:defRPr/>
            </a:pPr>
            <a:r>
              <a:rPr lang="de-DE" sz="2400" b="1" u="sng" dirty="0">
                <a:solidFill>
                  <a:srgbClr val="336699"/>
                </a:solidFill>
                <a:effectLst>
                  <a:outerShdw blurRad="38100" dist="38100" dir="2700000" algn="tl">
                    <a:srgbClr val="000000">
                      <a:alpha val="43137"/>
                    </a:srgbClr>
                  </a:outerShdw>
                </a:effectLst>
              </a:rPr>
              <a:t>                                                         </a:t>
            </a:r>
          </a:p>
          <a:p>
            <a:pPr>
              <a:defRPr/>
            </a:pPr>
            <a:endParaRPr lang="de-DE" sz="2400" b="1" u="sng" dirty="0">
              <a:solidFill>
                <a:srgbClr val="336699"/>
              </a:solidFill>
              <a:effectLst>
                <a:outerShdw blurRad="38100" dist="38100" dir="2700000" algn="tl">
                  <a:srgbClr val="000000">
                    <a:alpha val="43137"/>
                  </a:srgbClr>
                </a:outerShdw>
              </a:effectLst>
            </a:endParaRPr>
          </a:p>
          <a:p>
            <a:pPr>
              <a:defRPr/>
            </a:pPr>
            <a:r>
              <a:rPr lang="de-DE" sz="2400" b="1" u="sng" dirty="0">
                <a:solidFill>
                  <a:srgbClr val="336699"/>
                </a:solidFill>
                <a:effectLst>
                  <a:outerShdw blurRad="38100" dist="38100" dir="2700000" algn="tl">
                    <a:srgbClr val="000000">
                      <a:alpha val="43137"/>
                    </a:srgbClr>
                  </a:outerShdw>
                </a:effectLst>
              </a:rPr>
              <a:t>                                                          </a:t>
            </a:r>
          </a:p>
          <a:p>
            <a:pPr>
              <a:defRPr/>
            </a:pPr>
            <a:r>
              <a:rPr lang="de-DE" sz="2400" b="1" u="sng" dirty="0">
                <a:solidFill>
                  <a:srgbClr val="336699"/>
                </a:solidFill>
                <a:effectLst>
                  <a:outerShdw blurRad="38100" dist="38100" dir="2700000" algn="tl">
                    <a:srgbClr val="000000">
                      <a:alpha val="43137"/>
                    </a:srgbClr>
                  </a:outerShdw>
                </a:effectLst>
              </a:rPr>
              <a:t>                                                          </a:t>
            </a:r>
          </a:p>
          <a:p>
            <a:pPr>
              <a:defRPr/>
            </a:pPr>
            <a:r>
              <a:rPr lang="de-DE" sz="2400" b="1" u="sng" dirty="0">
                <a:solidFill>
                  <a:srgbClr val="336699"/>
                </a:solidFill>
                <a:effectLst>
                  <a:outerShdw blurRad="38100" dist="38100" dir="2700000" algn="tl">
                    <a:srgbClr val="000000">
                      <a:alpha val="43137"/>
                    </a:srgbClr>
                  </a:outerShdw>
                </a:effectLst>
              </a:rPr>
              <a:t>                           </a:t>
            </a:r>
            <a:endParaRPr lang="de-DE" sz="2400" dirty="0"/>
          </a:p>
        </p:txBody>
      </p:sp>
      <p:cxnSp>
        <p:nvCxnSpPr>
          <p:cNvPr id="25" name="Gerade Verbindung 24"/>
          <p:cNvCxnSpPr/>
          <p:nvPr/>
        </p:nvCxnSpPr>
        <p:spPr>
          <a:xfrm>
            <a:off x="5929322" y="5286388"/>
            <a:ext cx="0" cy="1588"/>
          </a:xfrm>
          <a:prstGeom prst="line">
            <a:avLst/>
          </a:prstGeom>
          <a:ln w="38100">
            <a:solidFill>
              <a:srgbClr val="003366"/>
            </a:solidFill>
            <a:prstDash val="sysDot"/>
          </a:ln>
        </p:spPr>
        <p:style>
          <a:lnRef idx="1">
            <a:schemeClr val="accent1"/>
          </a:lnRef>
          <a:fillRef idx="0">
            <a:schemeClr val="accent1"/>
          </a:fillRef>
          <a:effectRef idx="0">
            <a:schemeClr val="accent1"/>
          </a:effectRef>
          <a:fontRef idx="minor">
            <a:schemeClr val="tx1"/>
          </a:fontRef>
        </p:style>
      </p:cxnSp>
      <p:cxnSp>
        <p:nvCxnSpPr>
          <p:cNvPr id="54" name="Gerade Verbindung 53"/>
          <p:cNvCxnSpPr/>
          <p:nvPr/>
        </p:nvCxnSpPr>
        <p:spPr>
          <a:xfrm>
            <a:off x="5857884" y="5715016"/>
            <a:ext cx="2088000" cy="1588"/>
          </a:xfrm>
          <a:prstGeom prst="line">
            <a:avLst/>
          </a:prstGeom>
          <a:ln w="38100">
            <a:solidFill>
              <a:srgbClr val="003366"/>
            </a:solidFill>
            <a:prstDash val="sysDot"/>
          </a:ln>
        </p:spPr>
        <p:style>
          <a:lnRef idx="1">
            <a:schemeClr val="accent1"/>
          </a:lnRef>
          <a:fillRef idx="0">
            <a:schemeClr val="accent1"/>
          </a:fillRef>
          <a:effectRef idx="0">
            <a:schemeClr val="accent1"/>
          </a:effectRef>
          <a:fontRef idx="minor">
            <a:schemeClr val="tx1"/>
          </a:fontRef>
        </p:style>
      </p:cxnSp>
      <p:sp>
        <p:nvSpPr>
          <p:cNvPr id="17" name="Rechteck 16"/>
          <p:cNvSpPr/>
          <p:nvPr/>
        </p:nvSpPr>
        <p:spPr>
          <a:xfrm>
            <a:off x="0" y="476672"/>
            <a:ext cx="2844000" cy="1938992"/>
          </a:xfrm>
          <a:prstGeom prst="rect">
            <a:avLst/>
          </a:prstGeom>
        </p:spPr>
        <p:txBody>
          <a:bodyPr wrap="square">
            <a:spAutoFit/>
          </a:bodyPr>
          <a:lstStyle/>
          <a:p>
            <a:r>
              <a:rPr lang="de-DE" sz="2400" dirty="0">
                <a:solidFill>
                  <a:srgbClr val="003366"/>
                </a:solidFill>
              </a:rPr>
              <a:t>Andauernder QM- </a:t>
            </a:r>
          </a:p>
          <a:p>
            <a:r>
              <a:rPr lang="de-DE" sz="2400" dirty="0">
                <a:solidFill>
                  <a:srgbClr val="003366"/>
                </a:solidFill>
              </a:rPr>
              <a:t>Prozess im </a:t>
            </a:r>
            <a:r>
              <a:rPr lang="de-DE" sz="2400" dirty="0" err="1">
                <a:solidFill>
                  <a:srgbClr val="003366"/>
                </a:solidFill>
              </a:rPr>
              <a:t>R.des</a:t>
            </a:r>
            <a:r>
              <a:rPr lang="de-DE" sz="2400" dirty="0">
                <a:solidFill>
                  <a:srgbClr val="003366"/>
                </a:solidFill>
              </a:rPr>
              <a:t>  </a:t>
            </a:r>
          </a:p>
          <a:p>
            <a:r>
              <a:rPr lang="de-DE" sz="2400" dirty="0" err="1">
                <a:solidFill>
                  <a:srgbClr val="003366"/>
                </a:solidFill>
              </a:rPr>
              <a:t>fachl</a:t>
            </a:r>
            <a:r>
              <a:rPr lang="de-DE" sz="2400" dirty="0">
                <a:solidFill>
                  <a:srgbClr val="003366"/>
                </a:solidFill>
              </a:rPr>
              <a:t>.- rechtlichen  </a:t>
            </a:r>
          </a:p>
          <a:p>
            <a:r>
              <a:rPr lang="de-DE" sz="2400" dirty="0">
                <a:solidFill>
                  <a:srgbClr val="003366"/>
                </a:solidFill>
              </a:rPr>
              <a:t>Bewertens </a:t>
            </a:r>
            <a:r>
              <a:rPr lang="de-DE" sz="2400" dirty="0" err="1">
                <a:solidFill>
                  <a:srgbClr val="003366"/>
                </a:solidFill>
              </a:rPr>
              <a:t>krisen</a:t>
            </a:r>
            <a:r>
              <a:rPr lang="de-DE" sz="2400" dirty="0">
                <a:solidFill>
                  <a:srgbClr val="003366"/>
                </a:solidFill>
              </a:rPr>
              <a:t>-  </a:t>
            </a:r>
          </a:p>
          <a:p>
            <a:r>
              <a:rPr lang="de-DE" sz="2400" dirty="0" err="1">
                <a:solidFill>
                  <a:srgbClr val="003366"/>
                </a:solidFill>
              </a:rPr>
              <a:t>hafter</a:t>
            </a:r>
            <a:r>
              <a:rPr lang="de-DE" sz="2400" dirty="0">
                <a:solidFill>
                  <a:srgbClr val="003366"/>
                </a:solidFill>
              </a:rPr>
              <a:t> Situationen</a:t>
            </a:r>
          </a:p>
        </p:txBody>
      </p:sp>
      <p:sp>
        <p:nvSpPr>
          <p:cNvPr id="18" name="Oval 3" descr="50%"/>
          <p:cNvSpPr>
            <a:spLocks noChangeArrowheads="1"/>
          </p:cNvSpPr>
          <p:nvPr/>
        </p:nvSpPr>
        <p:spPr bwMode="auto">
          <a:xfrm>
            <a:off x="2483768" y="476672"/>
            <a:ext cx="6408712" cy="6381328"/>
          </a:xfrm>
          <a:prstGeom prst="ellipse">
            <a:avLst/>
          </a:prstGeom>
          <a:pattFill prst="pct50">
            <a:fgClr>
              <a:srgbClr val="C0C0C0"/>
            </a:fgClr>
            <a:bgClr>
              <a:srgbClr val="003366"/>
            </a:bgClr>
          </a:pattFill>
          <a:ln w="38100">
            <a:solidFill>
              <a:srgbClr val="003366"/>
            </a:solidFill>
            <a:round/>
            <a:headEnd/>
            <a:tailEnd/>
          </a:ln>
        </p:spPr>
        <p:txBody>
          <a:bodyPr/>
          <a:lstStyle/>
          <a:p>
            <a:pPr>
              <a:spcAft>
                <a:spcPts val="1000"/>
              </a:spcAft>
            </a:pPr>
            <a:endParaRPr lang="de-DE" sz="1400" b="1"/>
          </a:p>
          <a:p>
            <a:pPr>
              <a:spcAft>
                <a:spcPts val="1000"/>
              </a:spcAft>
            </a:pPr>
            <a:endParaRPr lang="de-DE" sz="1400" b="1"/>
          </a:p>
          <a:p>
            <a:pPr>
              <a:spcAft>
                <a:spcPts val="1000"/>
              </a:spcAft>
            </a:pPr>
            <a:endParaRPr lang="de-DE" sz="1400" b="1"/>
          </a:p>
          <a:p>
            <a:pPr>
              <a:spcAft>
                <a:spcPts val="1000"/>
              </a:spcAft>
            </a:pPr>
            <a:endParaRPr lang="de-DE" sz="1400" b="1"/>
          </a:p>
          <a:p>
            <a:pPr>
              <a:spcAft>
                <a:spcPts val="1000"/>
              </a:spcAft>
            </a:pPr>
            <a:endParaRPr lang="de-DE" sz="1400" b="1"/>
          </a:p>
          <a:p>
            <a:pPr>
              <a:spcAft>
                <a:spcPts val="1000"/>
              </a:spcAft>
            </a:pPr>
            <a:endParaRPr lang="de-DE" sz="1400" b="1"/>
          </a:p>
          <a:p>
            <a:pPr>
              <a:spcAft>
                <a:spcPts val="1000"/>
              </a:spcAft>
            </a:pPr>
            <a:endParaRPr lang="de-DE" sz="1400" b="1"/>
          </a:p>
          <a:p>
            <a:pPr>
              <a:spcAft>
                <a:spcPts val="1000"/>
              </a:spcAft>
            </a:pPr>
            <a:endParaRPr lang="de-DE" sz="1400" b="1"/>
          </a:p>
          <a:p>
            <a:pPr>
              <a:spcAft>
                <a:spcPts val="1000"/>
              </a:spcAft>
            </a:pPr>
            <a:r>
              <a:rPr lang="de-DE" sz="1400" b="1"/>
              <a:t>                                                         </a:t>
            </a:r>
          </a:p>
          <a:p>
            <a:pPr>
              <a:spcAft>
                <a:spcPts val="1000"/>
              </a:spcAft>
            </a:pPr>
            <a:endParaRPr lang="de-DE" sz="1400" b="1"/>
          </a:p>
          <a:p>
            <a:pPr>
              <a:spcAft>
                <a:spcPts val="1000"/>
              </a:spcAft>
            </a:pPr>
            <a:endParaRPr lang="de-DE" sz="1400" b="1"/>
          </a:p>
          <a:p>
            <a:pPr>
              <a:spcAft>
                <a:spcPts val="1000"/>
              </a:spcAft>
            </a:pPr>
            <a:endParaRPr lang="de-DE" sz="1400" b="1"/>
          </a:p>
          <a:p>
            <a:pPr>
              <a:spcAft>
                <a:spcPts val="1000"/>
              </a:spcAft>
            </a:pPr>
            <a:endParaRPr lang="de-DE" sz="1400" b="1"/>
          </a:p>
          <a:p>
            <a:pPr>
              <a:spcAft>
                <a:spcPts val="1000"/>
              </a:spcAft>
            </a:pPr>
            <a:endParaRPr lang="de-DE" sz="1400" b="1"/>
          </a:p>
          <a:p>
            <a:pPr>
              <a:spcAft>
                <a:spcPts val="1000"/>
              </a:spcAft>
            </a:pPr>
            <a:endParaRPr lang="de-DE" sz="1400" b="1"/>
          </a:p>
          <a:p>
            <a:pPr>
              <a:spcAft>
                <a:spcPts val="1000"/>
              </a:spcAft>
            </a:pPr>
            <a:endParaRPr lang="de-DE" sz="1400" b="1"/>
          </a:p>
          <a:p>
            <a:pPr>
              <a:spcAft>
                <a:spcPts val="1000"/>
              </a:spcAft>
            </a:pPr>
            <a:endParaRPr lang="de-DE" sz="1400" b="1"/>
          </a:p>
          <a:p>
            <a:pPr>
              <a:spcAft>
                <a:spcPts val="1000"/>
              </a:spcAft>
            </a:pPr>
            <a:r>
              <a:rPr lang="de-DE" sz="1400" b="1"/>
              <a:t>               </a:t>
            </a:r>
          </a:p>
          <a:p>
            <a:pPr>
              <a:spcAft>
                <a:spcPts val="1000"/>
              </a:spcAft>
            </a:pPr>
            <a:endParaRPr lang="de-DE" sz="1400" b="1"/>
          </a:p>
          <a:p>
            <a:pPr>
              <a:spcAft>
                <a:spcPts val="1000"/>
              </a:spcAft>
            </a:pPr>
            <a:endParaRPr lang="de-DE" sz="1400" b="1"/>
          </a:p>
          <a:p>
            <a:pPr>
              <a:spcAft>
                <a:spcPts val="1000"/>
              </a:spcAft>
            </a:pPr>
            <a:endParaRPr lang="de-DE" sz="1400" b="1"/>
          </a:p>
          <a:p>
            <a:pPr>
              <a:spcAft>
                <a:spcPts val="1000"/>
              </a:spcAft>
            </a:pPr>
            <a:endParaRPr lang="de-DE" sz="1400" b="1"/>
          </a:p>
          <a:p>
            <a:pPr>
              <a:spcAft>
                <a:spcPts val="1000"/>
              </a:spcAft>
            </a:pPr>
            <a:endParaRPr lang="de-DE" sz="1400" b="1"/>
          </a:p>
          <a:p>
            <a:pPr>
              <a:spcAft>
                <a:spcPts val="1000"/>
              </a:spcAft>
            </a:pPr>
            <a:r>
              <a:rPr lang="de-DE" sz="1400" b="1"/>
              <a:t>                                                           </a:t>
            </a:r>
          </a:p>
          <a:p>
            <a:pPr>
              <a:spcAft>
                <a:spcPts val="1000"/>
              </a:spcAft>
            </a:pPr>
            <a:r>
              <a:rPr lang="de-DE" sz="1400" b="1"/>
              <a:t>                                                       </a:t>
            </a:r>
          </a:p>
          <a:p>
            <a:pPr>
              <a:spcAft>
                <a:spcPts val="1000"/>
              </a:spcAft>
            </a:pPr>
            <a:r>
              <a:rPr lang="de-DE" sz="1100">
                <a:latin typeface="Calibri" pitchFamily="34" charset="0"/>
              </a:rPr>
              <a:t>                                                                                             </a:t>
            </a:r>
            <a:endParaRPr lang="de-DE"/>
          </a:p>
        </p:txBody>
      </p:sp>
      <p:sp>
        <p:nvSpPr>
          <p:cNvPr id="19" name="Oval 4" descr="50%"/>
          <p:cNvSpPr>
            <a:spLocks noChangeArrowheads="1"/>
          </p:cNvSpPr>
          <p:nvPr/>
        </p:nvSpPr>
        <p:spPr bwMode="auto">
          <a:xfrm>
            <a:off x="4643438" y="500063"/>
            <a:ext cx="2124075" cy="2124075"/>
          </a:xfrm>
          <a:prstGeom prst="ellipse">
            <a:avLst/>
          </a:prstGeom>
          <a:pattFill prst="pct50">
            <a:fgClr>
              <a:srgbClr val="FFFFFF"/>
            </a:fgClr>
            <a:bgClr>
              <a:srgbClr val="FFFFFF"/>
            </a:bgClr>
          </a:pattFill>
          <a:ln w="38100">
            <a:solidFill>
              <a:srgbClr val="003366"/>
            </a:solidFill>
            <a:round/>
            <a:headEnd/>
            <a:tailEnd/>
          </a:ln>
        </p:spPr>
        <p:txBody>
          <a:bodyPr/>
          <a:lstStyle/>
          <a:p>
            <a:pPr>
              <a:spcAft>
                <a:spcPts val="0"/>
              </a:spcAft>
            </a:pPr>
            <a:r>
              <a:rPr lang="de-DE" dirty="0">
                <a:solidFill>
                  <a:srgbClr val="003366"/>
                </a:solidFill>
              </a:rPr>
              <a:t>Öffnen von Problemen  </a:t>
            </a:r>
          </a:p>
          <a:p>
            <a:pPr>
              <a:spcAft>
                <a:spcPts val="0"/>
              </a:spcAft>
            </a:pPr>
            <a:r>
              <a:rPr lang="de-DE" dirty="0">
                <a:solidFill>
                  <a:srgbClr val="003366"/>
                </a:solidFill>
              </a:rPr>
              <a:t>  des päd.  </a:t>
            </a:r>
          </a:p>
          <a:p>
            <a:pPr>
              <a:spcAft>
                <a:spcPts val="1000"/>
              </a:spcAft>
            </a:pPr>
            <a:r>
              <a:rPr lang="de-DE" dirty="0">
                <a:solidFill>
                  <a:srgbClr val="003366"/>
                </a:solidFill>
              </a:rPr>
              <a:t>    Alltags </a:t>
            </a:r>
          </a:p>
          <a:p>
            <a:pPr>
              <a:spcAft>
                <a:spcPts val="1000"/>
              </a:spcAft>
            </a:pPr>
            <a:endParaRPr lang="de-DE" sz="1400" b="1" dirty="0"/>
          </a:p>
          <a:p>
            <a:pPr>
              <a:spcAft>
                <a:spcPts val="1000"/>
              </a:spcAft>
            </a:pPr>
            <a:endParaRPr lang="de-DE" sz="1400" b="1" dirty="0"/>
          </a:p>
          <a:p>
            <a:pPr>
              <a:spcAft>
                <a:spcPts val="1000"/>
              </a:spcAft>
            </a:pPr>
            <a:endParaRPr lang="de-DE" sz="1400" b="1" dirty="0"/>
          </a:p>
          <a:p>
            <a:pPr>
              <a:spcAft>
                <a:spcPts val="1000"/>
              </a:spcAft>
            </a:pPr>
            <a:endParaRPr lang="de-DE" sz="1400" b="1" dirty="0"/>
          </a:p>
          <a:p>
            <a:pPr>
              <a:spcAft>
                <a:spcPts val="1000"/>
              </a:spcAft>
            </a:pPr>
            <a:endParaRPr lang="de-DE" sz="1400" b="1" dirty="0"/>
          </a:p>
          <a:p>
            <a:pPr>
              <a:spcAft>
                <a:spcPts val="1000"/>
              </a:spcAft>
            </a:pPr>
            <a:endParaRPr lang="de-DE" sz="1400" b="1" dirty="0"/>
          </a:p>
          <a:p>
            <a:pPr>
              <a:spcAft>
                <a:spcPts val="1000"/>
              </a:spcAft>
            </a:pPr>
            <a:endParaRPr lang="de-DE" sz="1400" b="1" dirty="0"/>
          </a:p>
          <a:p>
            <a:pPr>
              <a:spcAft>
                <a:spcPts val="1000"/>
              </a:spcAft>
            </a:pPr>
            <a:r>
              <a:rPr lang="de-DE" sz="1400" b="1" dirty="0"/>
              <a:t>                                                         </a:t>
            </a:r>
          </a:p>
          <a:p>
            <a:pPr>
              <a:spcAft>
                <a:spcPts val="1000"/>
              </a:spcAft>
            </a:pPr>
            <a:endParaRPr lang="de-DE" sz="1400" b="1" dirty="0"/>
          </a:p>
          <a:p>
            <a:pPr>
              <a:spcAft>
                <a:spcPts val="1000"/>
              </a:spcAft>
            </a:pPr>
            <a:endParaRPr lang="de-DE" sz="1400" b="1" dirty="0"/>
          </a:p>
          <a:p>
            <a:pPr>
              <a:spcAft>
                <a:spcPts val="1000"/>
              </a:spcAft>
            </a:pPr>
            <a:endParaRPr lang="de-DE" sz="1400" b="1" dirty="0"/>
          </a:p>
          <a:p>
            <a:pPr>
              <a:spcAft>
                <a:spcPts val="1000"/>
              </a:spcAft>
            </a:pPr>
            <a:endParaRPr lang="de-DE" sz="1400" b="1" dirty="0"/>
          </a:p>
          <a:p>
            <a:pPr>
              <a:spcAft>
                <a:spcPts val="1000"/>
              </a:spcAft>
            </a:pPr>
            <a:endParaRPr lang="de-DE" sz="1400" b="1" dirty="0"/>
          </a:p>
          <a:p>
            <a:pPr>
              <a:spcAft>
                <a:spcPts val="1000"/>
              </a:spcAft>
            </a:pPr>
            <a:endParaRPr lang="de-DE" sz="1400" b="1" dirty="0"/>
          </a:p>
          <a:p>
            <a:pPr>
              <a:spcAft>
                <a:spcPts val="1000"/>
              </a:spcAft>
            </a:pPr>
            <a:endParaRPr lang="de-DE" sz="1400" b="1" dirty="0"/>
          </a:p>
          <a:p>
            <a:pPr>
              <a:spcAft>
                <a:spcPts val="1000"/>
              </a:spcAft>
            </a:pPr>
            <a:endParaRPr lang="de-DE" sz="1400" b="1" dirty="0"/>
          </a:p>
          <a:p>
            <a:pPr>
              <a:spcAft>
                <a:spcPts val="1000"/>
              </a:spcAft>
            </a:pPr>
            <a:r>
              <a:rPr lang="de-DE" sz="1400" b="1" dirty="0"/>
              <a:t>               </a:t>
            </a:r>
          </a:p>
          <a:p>
            <a:pPr>
              <a:spcAft>
                <a:spcPts val="1000"/>
              </a:spcAft>
            </a:pPr>
            <a:endParaRPr lang="de-DE" sz="1400" b="1" dirty="0"/>
          </a:p>
          <a:p>
            <a:pPr>
              <a:spcAft>
                <a:spcPts val="1000"/>
              </a:spcAft>
            </a:pPr>
            <a:endParaRPr lang="de-DE" sz="1400" b="1" dirty="0"/>
          </a:p>
          <a:p>
            <a:pPr>
              <a:spcAft>
                <a:spcPts val="1000"/>
              </a:spcAft>
            </a:pPr>
            <a:endParaRPr lang="de-DE" sz="1400" b="1" dirty="0"/>
          </a:p>
          <a:p>
            <a:pPr>
              <a:spcAft>
                <a:spcPts val="1000"/>
              </a:spcAft>
            </a:pPr>
            <a:endParaRPr lang="de-DE" sz="1400" b="1" dirty="0"/>
          </a:p>
          <a:p>
            <a:pPr>
              <a:spcAft>
                <a:spcPts val="1000"/>
              </a:spcAft>
            </a:pPr>
            <a:endParaRPr lang="de-DE" sz="1400" b="1" dirty="0"/>
          </a:p>
          <a:p>
            <a:pPr>
              <a:spcAft>
                <a:spcPts val="1000"/>
              </a:spcAft>
            </a:pPr>
            <a:r>
              <a:rPr lang="de-DE" sz="1400" b="1" dirty="0"/>
              <a:t>                                                           </a:t>
            </a:r>
          </a:p>
          <a:p>
            <a:pPr>
              <a:spcAft>
                <a:spcPts val="1000"/>
              </a:spcAft>
            </a:pPr>
            <a:r>
              <a:rPr lang="de-DE" sz="1400" b="1" dirty="0"/>
              <a:t>                                                       </a:t>
            </a:r>
          </a:p>
          <a:p>
            <a:pPr>
              <a:spcAft>
                <a:spcPts val="1000"/>
              </a:spcAft>
            </a:pPr>
            <a:r>
              <a:rPr lang="de-DE" sz="1100" dirty="0">
                <a:latin typeface="Calibri" pitchFamily="34" charset="0"/>
              </a:rPr>
              <a:t>                                                                                             </a:t>
            </a:r>
            <a:endParaRPr lang="de-DE" dirty="0"/>
          </a:p>
        </p:txBody>
      </p:sp>
      <p:sp>
        <p:nvSpPr>
          <p:cNvPr id="20" name="Oval 6" descr="50%"/>
          <p:cNvSpPr>
            <a:spLocks noChangeArrowheads="1"/>
          </p:cNvSpPr>
          <p:nvPr/>
        </p:nvSpPr>
        <p:spPr bwMode="auto">
          <a:xfrm>
            <a:off x="6643688" y="2000250"/>
            <a:ext cx="2124075" cy="2124075"/>
          </a:xfrm>
          <a:prstGeom prst="ellipse">
            <a:avLst/>
          </a:prstGeom>
          <a:pattFill prst="pct50">
            <a:fgClr>
              <a:srgbClr val="FFFFFF"/>
            </a:fgClr>
            <a:bgClr>
              <a:srgbClr val="FFFFFF"/>
            </a:bgClr>
          </a:pattFill>
          <a:ln w="38100">
            <a:solidFill>
              <a:srgbClr val="003366"/>
            </a:solidFill>
            <a:round/>
            <a:headEnd/>
            <a:tailEnd/>
          </a:ln>
        </p:spPr>
        <p:txBody>
          <a:bodyPr/>
          <a:lstStyle/>
          <a:p>
            <a:pPr>
              <a:spcAft>
                <a:spcPts val="0"/>
              </a:spcAft>
            </a:pPr>
            <a:r>
              <a:rPr lang="de-DE" dirty="0" err="1">
                <a:solidFill>
                  <a:srgbClr val="003366"/>
                </a:solidFill>
              </a:rPr>
              <a:t>Selbstrefle</a:t>
            </a:r>
            <a:r>
              <a:rPr lang="de-DE" dirty="0">
                <a:solidFill>
                  <a:srgbClr val="003366"/>
                </a:solidFill>
              </a:rPr>
              <a:t>- </a:t>
            </a:r>
          </a:p>
          <a:p>
            <a:pPr>
              <a:spcAft>
                <a:spcPts val="0"/>
              </a:spcAft>
            </a:pPr>
            <a:r>
              <a:rPr lang="de-DE" dirty="0">
                <a:solidFill>
                  <a:srgbClr val="003366"/>
                </a:solidFill>
              </a:rPr>
              <a:t> </a:t>
            </a:r>
            <a:r>
              <a:rPr lang="de-DE" dirty="0" err="1">
                <a:solidFill>
                  <a:srgbClr val="003366"/>
                </a:solidFill>
              </a:rPr>
              <a:t>xion</a:t>
            </a:r>
            <a:r>
              <a:rPr lang="de-DE" dirty="0">
                <a:solidFill>
                  <a:srgbClr val="003366"/>
                </a:solidFill>
              </a:rPr>
              <a:t> sowie  </a:t>
            </a:r>
          </a:p>
          <a:p>
            <a:pPr>
              <a:spcAft>
                <a:spcPts val="0"/>
              </a:spcAft>
            </a:pPr>
            <a:r>
              <a:rPr lang="de-DE" dirty="0">
                <a:solidFill>
                  <a:srgbClr val="003366"/>
                </a:solidFill>
              </a:rPr>
              <a:t>  Reflexion </a:t>
            </a:r>
          </a:p>
          <a:p>
            <a:pPr>
              <a:spcAft>
                <a:spcPts val="1000"/>
              </a:spcAft>
            </a:pPr>
            <a:r>
              <a:rPr lang="de-DE" dirty="0">
                <a:solidFill>
                  <a:srgbClr val="003366"/>
                </a:solidFill>
              </a:rPr>
              <a:t>   im Team</a:t>
            </a:r>
            <a:endParaRPr lang="de-DE" sz="1400" dirty="0">
              <a:solidFill>
                <a:srgbClr val="003366"/>
              </a:solidFill>
            </a:endParaRPr>
          </a:p>
        </p:txBody>
      </p:sp>
      <p:sp>
        <p:nvSpPr>
          <p:cNvPr id="21" name="Oval 8" descr="50%"/>
          <p:cNvSpPr>
            <a:spLocks noChangeArrowheads="1"/>
          </p:cNvSpPr>
          <p:nvPr/>
        </p:nvSpPr>
        <p:spPr bwMode="auto">
          <a:xfrm>
            <a:off x="5857875" y="4357688"/>
            <a:ext cx="2124075" cy="2124075"/>
          </a:xfrm>
          <a:prstGeom prst="ellipse">
            <a:avLst/>
          </a:prstGeom>
          <a:pattFill prst="pct50">
            <a:fgClr>
              <a:srgbClr val="FFFFFF"/>
            </a:fgClr>
            <a:bgClr>
              <a:srgbClr val="FFFFFF"/>
            </a:bgClr>
          </a:pattFill>
          <a:ln w="38100">
            <a:solidFill>
              <a:srgbClr val="003366"/>
            </a:solidFill>
            <a:round/>
            <a:headEnd/>
            <a:tailEnd/>
          </a:ln>
        </p:spPr>
        <p:txBody>
          <a:bodyPr/>
          <a:lstStyle/>
          <a:p>
            <a:pPr>
              <a:spcAft>
                <a:spcPts val="0"/>
              </a:spcAft>
            </a:pPr>
            <a:r>
              <a:rPr lang="de-DE" dirty="0">
                <a:solidFill>
                  <a:srgbClr val="003366"/>
                </a:solidFill>
              </a:rPr>
              <a:t>Prüfschema    </a:t>
            </a:r>
          </a:p>
          <a:p>
            <a:pPr>
              <a:spcAft>
                <a:spcPts val="0"/>
              </a:spcAft>
            </a:pPr>
            <a:r>
              <a:rPr lang="de-DE" dirty="0">
                <a:solidFill>
                  <a:srgbClr val="003366"/>
                </a:solidFill>
              </a:rPr>
              <a:t> „</a:t>
            </a:r>
            <a:r>
              <a:rPr lang="de-DE" dirty="0" err="1">
                <a:solidFill>
                  <a:srgbClr val="003366"/>
                </a:solidFill>
              </a:rPr>
              <a:t>zul.Macht</a:t>
            </a:r>
            <a:r>
              <a:rPr lang="de-DE" dirty="0">
                <a:solidFill>
                  <a:srgbClr val="003366"/>
                </a:solidFill>
              </a:rPr>
              <a:t>  </a:t>
            </a:r>
            <a:r>
              <a:rPr lang="de-DE" dirty="0" err="1">
                <a:solidFill>
                  <a:srgbClr val="003366"/>
                </a:solidFill>
              </a:rPr>
              <a:t>i.päd.Alltag</a:t>
            </a:r>
            <a:r>
              <a:rPr lang="de-DE" dirty="0">
                <a:solidFill>
                  <a:srgbClr val="003366"/>
                </a:solidFill>
              </a:rPr>
              <a:t>“</a:t>
            </a:r>
          </a:p>
          <a:p>
            <a:pPr>
              <a:spcAft>
                <a:spcPts val="0"/>
              </a:spcAft>
            </a:pPr>
            <a:r>
              <a:rPr lang="de-DE" dirty="0">
                <a:solidFill>
                  <a:srgbClr val="003366"/>
                </a:solidFill>
              </a:rPr>
              <a:t> anwenden</a:t>
            </a:r>
          </a:p>
          <a:p>
            <a:pPr>
              <a:spcAft>
                <a:spcPts val="1000"/>
              </a:spcAft>
            </a:pPr>
            <a:r>
              <a:rPr lang="de-DE" b="1" dirty="0"/>
              <a:t> </a:t>
            </a:r>
          </a:p>
          <a:p>
            <a:pPr>
              <a:spcAft>
                <a:spcPts val="1000"/>
              </a:spcAft>
            </a:pPr>
            <a:endParaRPr lang="de-DE" b="1" dirty="0"/>
          </a:p>
          <a:p>
            <a:pPr>
              <a:spcAft>
                <a:spcPts val="1000"/>
              </a:spcAft>
            </a:pPr>
            <a:endParaRPr lang="de-DE" sz="1400" b="1" dirty="0"/>
          </a:p>
          <a:p>
            <a:pPr>
              <a:spcAft>
                <a:spcPts val="1000"/>
              </a:spcAft>
            </a:pPr>
            <a:endParaRPr lang="de-DE" sz="1400" b="1" dirty="0"/>
          </a:p>
          <a:p>
            <a:pPr>
              <a:spcAft>
                <a:spcPts val="1000"/>
              </a:spcAft>
            </a:pPr>
            <a:endParaRPr lang="de-DE" sz="1400" b="1" dirty="0"/>
          </a:p>
          <a:p>
            <a:pPr>
              <a:spcAft>
                <a:spcPts val="1000"/>
              </a:spcAft>
            </a:pPr>
            <a:endParaRPr lang="de-DE" sz="1400" b="1" dirty="0"/>
          </a:p>
          <a:p>
            <a:pPr>
              <a:spcAft>
                <a:spcPts val="1000"/>
              </a:spcAft>
            </a:pPr>
            <a:endParaRPr lang="de-DE" sz="1400" b="1" dirty="0"/>
          </a:p>
          <a:p>
            <a:pPr>
              <a:spcAft>
                <a:spcPts val="1000"/>
              </a:spcAft>
            </a:pPr>
            <a:endParaRPr lang="de-DE" sz="1400" b="1" dirty="0"/>
          </a:p>
          <a:p>
            <a:pPr>
              <a:spcAft>
                <a:spcPts val="1000"/>
              </a:spcAft>
            </a:pPr>
            <a:endParaRPr lang="de-DE" sz="1400" b="1" dirty="0"/>
          </a:p>
          <a:p>
            <a:pPr>
              <a:spcAft>
                <a:spcPts val="1000"/>
              </a:spcAft>
            </a:pPr>
            <a:r>
              <a:rPr lang="de-DE" sz="1400" b="1" dirty="0"/>
              <a:t>                                                         </a:t>
            </a:r>
          </a:p>
          <a:p>
            <a:pPr>
              <a:spcAft>
                <a:spcPts val="1000"/>
              </a:spcAft>
            </a:pPr>
            <a:endParaRPr lang="de-DE" sz="1400" b="1" dirty="0"/>
          </a:p>
          <a:p>
            <a:pPr>
              <a:spcAft>
                <a:spcPts val="1000"/>
              </a:spcAft>
            </a:pPr>
            <a:endParaRPr lang="de-DE" sz="1400" b="1" dirty="0"/>
          </a:p>
          <a:p>
            <a:pPr>
              <a:spcAft>
                <a:spcPts val="1000"/>
              </a:spcAft>
            </a:pPr>
            <a:endParaRPr lang="de-DE" sz="1400" b="1" dirty="0"/>
          </a:p>
          <a:p>
            <a:pPr>
              <a:spcAft>
                <a:spcPts val="1000"/>
              </a:spcAft>
            </a:pPr>
            <a:endParaRPr lang="de-DE" sz="1400" b="1" dirty="0"/>
          </a:p>
          <a:p>
            <a:pPr>
              <a:spcAft>
                <a:spcPts val="1000"/>
              </a:spcAft>
            </a:pPr>
            <a:endParaRPr lang="de-DE" sz="1400" b="1" dirty="0"/>
          </a:p>
          <a:p>
            <a:pPr>
              <a:spcAft>
                <a:spcPts val="1000"/>
              </a:spcAft>
            </a:pPr>
            <a:endParaRPr lang="de-DE" sz="1400" b="1" dirty="0"/>
          </a:p>
          <a:p>
            <a:pPr>
              <a:spcAft>
                <a:spcPts val="1000"/>
              </a:spcAft>
            </a:pPr>
            <a:endParaRPr lang="de-DE" sz="1400" b="1" dirty="0"/>
          </a:p>
          <a:p>
            <a:pPr>
              <a:spcAft>
                <a:spcPts val="1000"/>
              </a:spcAft>
            </a:pPr>
            <a:endParaRPr lang="de-DE" sz="1400" b="1" dirty="0"/>
          </a:p>
          <a:p>
            <a:pPr>
              <a:spcAft>
                <a:spcPts val="1000"/>
              </a:spcAft>
            </a:pPr>
            <a:r>
              <a:rPr lang="de-DE" sz="1400" b="1" dirty="0"/>
              <a:t>               </a:t>
            </a:r>
          </a:p>
          <a:p>
            <a:pPr>
              <a:spcAft>
                <a:spcPts val="1000"/>
              </a:spcAft>
            </a:pPr>
            <a:endParaRPr lang="de-DE" sz="1400" b="1" dirty="0"/>
          </a:p>
          <a:p>
            <a:pPr>
              <a:spcAft>
                <a:spcPts val="1000"/>
              </a:spcAft>
            </a:pPr>
            <a:endParaRPr lang="de-DE" sz="1400" b="1" dirty="0"/>
          </a:p>
          <a:p>
            <a:pPr>
              <a:spcAft>
                <a:spcPts val="1000"/>
              </a:spcAft>
            </a:pPr>
            <a:endParaRPr lang="de-DE" sz="1400" b="1" dirty="0"/>
          </a:p>
          <a:p>
            <a:pPr>
              <a:spcAft>
                <a:spcPts val="1000"/>
              </a:spcAft>
            </a:pPr>
            <a:endParaRPr lang="de-DE" sz="1400" b="1" dirty="0"/>
          </a:p>
          <a:p>
            <a:pPr>
              <a:spcAft>
                <a:spcPts val="1000"/>
              </a:spcAft>
            </a:pPr>
            <a:endParaRPr lang="de-DE" sz="1400" b="1" dirty="0"/>
          </a:p>
          <a:p>
            <a:pPr>
              <a:spcAft>
                <a:spcPts val="1000"/>
              </a:spcAft>
            </a:pPr>
            <a:r>
              <a:rPr lang="de-DE" sz="1400" b="1" dirty="0"/>
              <a:t>                                                           </a:t>
            </a:r>
          </a:p>
          <a:p>
            <a:pPr>
              <a:spcAft>
                <a:spcPts val="1000"/>
              </a:spcAft>
            </a:pPr>
            <a:r>
              <a:rPr lang="de-DE" sz="1400" b="1" dirty="0"/>
              <a:t>                                                       </a:t>
            </a:r>
          </a:p>
          <a:p>
            <a:pPr>
              <a:spcAft>
                <a:spcPts val="1000"/>
              </a:spcAft>
            </a:pPr>
            <a:r>
              <a:rPr lang="de-DE" sz="1100" dirty="0">
                <a:latin typeface="Calibri" pitchFamily="34" charset="0"/>
              </a:rPr>
              <a:t>                                                                                             </a:t>
            </a:r>
            <a:endParaRPr lang="de-DE" dirty="0"/>
          </a:p>
        </p:txBody>
      </p:sp>
      <p:sp>
        <p:nvSpPr>
          <p:cNvPr id="22" name="Oval 10" descr="50%"/>
          <p:cNvSpPr>
            <a:spLocks noChangeArrowheads="1"/>
          </p:cNvSpPr>
          <p:nvPr/>
        </p:nvSpPr>
        <p:spPr bwMode="auto">
          <a:xfrm>
            <a:off x="3357563" y="4286250"/>
            <a:ext cx="2124075" cy="2124075"/>
          </a:xfrm>
          <a:prstGeom prst="ellipse">
            <a:avLst/>
          </a:prstGeom>
          <a:pattFill prst="pct50">
            <a:fgClr>
              <a:srgbClr val="FFFFFF"/>
            </a:fgClr>
            <a:bgClr>
              <a:srgbClr val="FFFFFF"/>
            </a:bgClr>
          </a:pattFill>
          <a:ln w="38100">
            <a:solidFill>
              <a:srgbClr val="003366"/>
            </a:solidFill>
            <a:round/>
            <a:headEnd/>
            <a:tailEnd/>
          </a:ln>
        </p:spPr>
        <p:txBody>
          <a:bodyPr/>
          <a:lstStyle/>
          <a:p>
            <a:pPr>
              <a:spcAft>
                <a:spcPts val="0"/>
              </a:spcAft>
            </a:pPr>
            <a:r>
              <a:rPr lang="de-DE" dirty="0">
                <a:solidFill>
                  <a:srgbClr val="003366"/>
                </a:solidFill>
              </a:rPr>
              <a:t>Meinungs-</a:t>
            </a:r>
            <a:r>
              <a:rPr lang="de-DE" dirty="0" err="1">
                <a:solidFill>
                  <a:srgbClr val="003366"/>
                </a:solidFill>
              </a:rPr>
              <a:t>bildung</a:t>
            </a:r>
            <a:r>
              <a:rPr lang="de-DE" dirty="0">
                <a:solidFill>
                  <a:srgbClr val="003366"/>
                </a:solidFill>
              </a:rPr>
              <a:t> im  Fachbereich </a:t>
            </a:r>
          </a:p>
          <a:p>
            <a:pPr>
              <a:spcAft>
                <a:spcPts val="0"/>
              </a:spcAft>
            </a:pPr>
            <a:r>
              <a:rPr lang="de-DE" dirty="0">
                <a:solidFill>
                  <a:srgbClr val="003366"/>
                </a:solidFill>
              </a:rPr>
              <a:t> /</a:t>
            </a:r>
            <a:r>
              <a:rPr lang="de-DE" dirty="0" err="1">
                <a:solidFill>
                  <a:srgbClr val="003366"/>
                </a:solidFill>
              </a:rPr>
              <a:t>angebots</a:t>
            </a:r>
            <a:r>
              <a:rPr lang="de-DE" dirty="0">
                <a:solidFill>
                  <a:srgbClr val="003366"/>
                </a:solidFill>
              </a:rPr>
              <a:t>- </a:t>
            </a:r>
          </a:p>
          <a:p>
            <a:pPr>
              <a:spcAft>
                <a:spcPts val="1000"/>
              </a:spcAft>
            </a:pPr>
            <a:r>
              <a:rPr lang="de-DE" dirty="0">
                <a:solidFill>
                  <a:srgbClr val="003366"/>
                </a:solidFill>
              </a:rPr>
              <a:t>  spezifisch </a:t>
            </a:r>
          </a:p>
          <a:p>
            <a:pPr>
              <a:spcAft>
                <a:spcPts val="1000"/>
              </a:spcAft>
            </a:pPr>
            <a:r>
              <a:rPr lang="de-DE" b="1" dirty="0"/>
              <a:t> </a:t>
            </a:r>
          </a:p>
          <a:p>
            <a:pPr>
              <a:spcAft>
                <a:spcPts val="1000"/>
              </a:spcAft>
            </a:pPr>
            <a:endParaRPr lang="de-DE" b="1" dirty="0"/>
          </a:p>
          <a:p>
            <a:pPr>
              <a:spcAft>
                <a:spcPts val="1000"/>
              </a:spcAft>
            </a:pPr>
            <a:endParaRPr lang="de-DE" sz="1400" b="1" dirty="0"/>
          </a:p>
          <a:p>
            <a:pPr>
              <a:spcAft>
                <a:spcPts val="1000"/>
              </a:spcAft>
            </a:pPr>
            <a:endParaRPr lang="de-DE" sz="1400" b="1" dirty="0"/>
          </a:p>
          <a:p>
            <a:pPr>
              <a:spcAft>
                <a:spcPts val="1000"/>
              </a:spcAft>
            </a:pPr>
            <a:endParaRPr lang="de-DE" sz="1400" b="1" dirty="0"/>
          </a:p>
          <a:p>
            <a:pPr>
              <a:spcAft>
                <a:spcPts val="1000"/>
              </a:spcAft>
            </a:pPr>
            <a:endParaRPr lang="de-DE" sz="1400" b="1" dirty="0"/>
          </a:p>
          <a:p>
            <a:pPr>
              <a:spcAft>
                <a:spcPts val="1000"/>
              </a:spcAft>
            </a:pPr>
            <a:endParaRPr lang="de-DE" sz="1400" b="1" dirty="0"/>
          </a:p>
          <a:p>
            <a:pPr>
              <a:spcAft>
                <a:spcPts val="1000"/>
              </a:spcAft>
            </a:pPr>
            <a:endParaRPr lang="de-DE" sz="1400" b="1" dirty="0"/>
          </a:p>
          <a:p>
            <a:pPr>
              <a:spcAft>
                <a:spcPts val="1000"/>
              </a:spcAft>
            </a:pPr>
            <a:endParaRPr lang="de-DE" sz="1400" b="1" dirty="0"/>
          </a:p>
          <a:p>
            <a:pPr>
              <a:spcAft>
                <a:spcPts val="1000"/>
              </a:spcAft>
            </a:pPr>
            <a:r>
              <a:rPr lang="de-DE" sz="1400" b="1" dirty="0"/>
              <a:t>                                                         </a:t>
            </a:r>
          </a:p>
          <a:p>
            <a:pPr>
              <a:spcAft>
                <a:spcPts val="1000"/>
              </a:spcAft>
            </a:pPr>
            <a:endParaRPr lang="de-DE" sz="1400" b="1" dirty="0"/>
          </a:p>
          <a:p>
            <a:pPr>
              <a:spcAft>
                <a:spcPts val="1000"/>
              </a:spcAft>
            </a:pPr>
            <a:endParaRPr lang="de-DE" sz="1400" b="1" dirty="0"/>
          </a:p>
          <a:p>
            <a:pPr>
              <a:spcAft>
                <a:spcPts val="1000"/>
              </a:spcAft>
            </a:pPr>
            <a:endParaRPr lang="de-DE" sz="1400" b="1" dirty="0"/>
          </a:p>
          <a:p>
            <a:pPr>
              <a:spcAft>
                <a:spcPts val="1000"/>
              </a:spcAft>
            </a:pPr>
            <a:endParaRPr lang="de-DE" sz="1400" b="1" dirty="0"/>
          </a:p>
          <a:p>
            <a:pPr>
              <a:spcAft>
                <a:spcPts val="1000"/>
              </a:spcAft>
            </a:pPr>
            <a:endParaRPr lang="de-DE" sz="1400" b="1" dirty="0"/>
          </a:p>
          <a:p>
            <a:pPr>
              <a:spcAft>
                <a:spcPts val="1000"/>
              </a:spcAft>
            </a:pPr>
            <a:endParaRPr lang="de-DE" sz="1400" b="1" dirty="0"/>
          </a:p>
          <a:p>
            <a:pPr>
              <a:spcAft>
                <a:spcPts val="1000"/>
              </a:spcAft>
            </a:pPr>
            <a:endParaRPr lang="de-DE" sz="1400" b="1" dirty="0"/>
          </a:p>
          <a:p>
            <a:pPr>
              <a:spcAft>
                <a:spcPts val="1000"/>
              </a:spcAft>
            </a:pPr>
            <a:endParaRPr lang="de-DE" sz="1400" b="1" dirty="0"/>
          </a:p>
          <a:p>
            <a:pPr>
              <a:spcAft>
                <a:spcPts val="1000"/>
              </a:spcAft>
            </a:pPr>
            <a:r>
              <a:rPr lang="de-DE" sz="1400" b="1" dirty="0"/>
              <a:t>               </a:t>
            </a:r>
          </a:p>
          <a:p>
            <a:pPr>
              <a:spcAft>
                <a:spcPts val="1000"/>
              </a:spcAft>
            </a:pPr>
            <a:endParaRPr lang="de-DE" sz="1400" b="1" dirty="0"/>
          </a:p>
          <a:p>
            <a:pPr>
              <a:spcAft>
                <a:spcPts val="1000"/>
              </a:spcAft>
            </a:pPr>
            <a:endParaRPr lang="de-DE" sz="1400" b="1" dirty="0"/>
          </a:p>
          <a:p>
            <a:pPr>
              <a:spcAft>
                <a:spcPts val="1000"/>
              </a:spcAft>
            </a:pPr>
            <a:endParaRPr lang="de-DE" sz="1400" b="1" dirty="0"/>
          </a:p>
          <a:p>
            <a:pPr>
              <a:spcAft>
                <a:spcPts val="1000"/>
              </a:spcAft>
            </a:pPr>
            <a:endParaRPr lang="de-DE" sz="1400" b="1" dirty="0"/>
          </a:p>
          <a:p>
            <a:pPr>
              <a:spcAft>
                <a:spcPts val="1000"/>
              </a:spcAft>
            </a:pPr>
            <a:endParaRPr lang="de-DE" sz="1400" b="1" dirty="0"/>
          </a:p>
          <a:p>
            <a:pPr>
              <a:spcAft>
                <a:spcPts val="1000"/>
              </a:spcAft>
            </a:pPr>
            <a:r>
              <a:rPr lang="de-DE" sz="1400" b="1" dirty="0"/>
              <a:t>                                                           </a:t>
            </a:r>
          </a:p>
          <a:p>
            <a:pPr>
              <a:spcAft>
                <a:spcPts val="1000"/>
              </a:spcAft>
            </a:pPr>
            <a:r>
              <a:rPr lang="de-DE" sz="1400" b="1" dirty="0"/>
              <a:t>                                                       </a:t>
            </a:r>
          </a:p>
          <a:p>
            <a:pPr>
              <a:spcAft>
                <a:spcPts val="1000"/>
              </a:spcAft>
            </a:pPr>
            <a:r>
              <a:rPr lang="de-DE" sz="1100" dirty="0">
                <a:latin typeface="Calibri" pitchFamily="34" charset="0"/>
              </a:rPr>
              <a:t>                                                                                             </a:t>
            </a:r>
            <a:endParaRPr lang="de-DE" dirty="0"/>
          </a:p>
        </p:txBody>
      </p:sp>
      <p:sp>
        <p:nvSpPr>
          <p:cNvPr id="23" name="Oval 11" descr="50%"/>
          <p:cNvSpPr>
            <a:spLocks noChangeArrowheads="1"/>
          </p:cNvSpPr>
          <p:nvPr/>
        </p:nvSpPr>
        <p:spPr bwMode="auto">
          <a:xfrm>
            <a:off x="2627784" y="1916832"/>
            <a:ext cx="2124075" cy="2124075"/>
          </a:xfrm>
          <a:prstGeom prst="ellipse">
            <a:avLst/>
          </a:prstGeom>
          <a:pattFill prst="pct50">
            <a:fgClr>
              <a:srgbClr val="FFFFFF"/>
            </a:fgClr>
            <a:bgClr>
              <a:srgbClr val="FFFFFF"/>
            </a:bgClr>
          </a:pattFill>
          <a:ln w="38100">
            <a:solidFill>
              <a:srgbClr val="003366"/>
            </a:solidFill>
            <a:round/>
            <a:headEnd/>
            <a:tailEnd/>
          </a:ln>
        </p:spPr>
        <p:txBody>
          <a:bodyPr/>
          <a:lstStyle/>
          <a:p>
            <a:pPr>
              <a:spcAft>
                <a:spcPts val="0"/>
              </a:spcAft>
            </a:pPr>
            <a:r>
              <a:rPr lang="de-DE" dirty="0">
                <a:solidFill>
                  <a:srgbClr val="003366"/>
                </a:solidFill>
              </a:rPr>
              <a:t> </a:t>
            </a:r>
            <a:r>
              <a:rPr lang="de-DE" dirty="0" err="1">
                <a:solidFill>
                  <a:srgbClr val="003366"/>
                </a:solidFill>
              </a:rPr>
              <a:t>Päd.Grund</a:t>
            </a:r>
            <a:r>
              <a:rPr lang="de-DE" dirty="0">
                <a:solidFill>
                  <a:srgbClr val="003366"/>
                </a:solidFill>
              </a:rPr>
              <a:t>- </a:t>
            </a:r>
          </a:p>
          <a:p>
            <a:pPr>
              <a:spcAft>
                <a:spcPts val="0"/>
              </a:spcAft>
            </a:pPr>
            <a:r>
              <a:rPr lang="de-DE" dirty="0">
                <a:solidFill>
                  <a:srgbClr val="003366"/>
                </a:solidFill>
              </a:rPr>
              <a:t> </a:t>
            </a:r>
            <a:r>
              <a:rPr lang="de-DE" dirty="0" err="1">
                <a:solidFill>
                  <a:srgbClr val="003366"/>
                </a:solidFill>
              </a:rPr>
              <a:t>haltung</a:t>
            </a:r>
            <a:r>
              <a:rPr lang="de-DE" dirty="0">
                <a:solidFill>
                  <a:srgbClr val="003366"/>
                </a:solidFill>
              </a:rPr>
              <a:t> </a:t>
            </a:r>
            <a:r>
              <a:rPr lang="de-DE" dirty="0" err="1">
                <a:solidFill>
                  <a:srgbClr val="003366"/>
                </a:solidFill>
              </a:rPr>
              <a:t>for</a:t>
            </a:r>
            <a:r>
              <a:rPr lang="de-DE" dirty="0">
                <a:solidFill>
                  <a:srgbClr val="003366"/>
                </a:solidFill>
              </a:rPr>
              <a:t>-  </a:t>
            </a:r>
            <a:r>
              <a:rPr lang="de-DE" dirty="0" err="1">
                <a:solidFill>
                  <a:srgbClr val="003366"/>
                </a:solidFill>
              </a:rPr>
              <a:t>mulieren</a:t>
            </a:r>
            <a:r>
              <a:rPr lang="de-DE" dirty="0">
                <a:solidFill>
                  <a:srgbClr val="003366"/>
                </a:solidFill>
              </a:rPr>
              <a:t>: in </a:t>
            </a:r>
            <a:r>
              <a:rPr lang="de-DE" dirty="0" err="1">
                <a:solidFill>
                  <a:srgbClr val="003366"/>
                </a:solidFill>
              </a:rPr>
              <a:t>fachl</a:t>
            </a:r>
            <a:r>
              <a:rPr lang="de-DE" dirty="0">
                <a:solidFill>
                  <a:srgbClr val="003366"/>
                </a:solidFill>
              </a:rPr>
              <a:t>. Hand- </a:t>
            </a:r>
            <a:r>
              <a:rPr lang="de-DE" dirty="0" err="1">
                <a:solidFill>
                  <a:srgbClr val="003366"/>
                </a:solidFill>
              </a:rPr>
              <a:t>lgs.leitlinien</a:t>
            </a:r>
            <a:endParaRPr lang="de-DE" sz="1400" dirty="0">
              <a:solidFill>
                <a:srgbClr val="003366"/>
              </a:solidFill>
            </a:endParaRPr>
          </a:p>
          <a:p>
            <a:pPr>
              <a:spcAft>
                <a:spcPts val="1000"/>
              </a:spcAft>
            </a:pPr>
            <a:endParaRPr lang="de-DE" sz="1400" b="1" dirty="0"/>
          </a:p>
          <a:p>
            <a:pPr>
              <a:spcAft>
                <a:spcPts val="1000"/>
              </a:spcAft>
            </a:pPr>
            <a:endParaRPr lang="de-DE" sz="1400" b="1" dirty="0"/>
          </a:p>
          <a:p>
            <a:pPr>
              <a:spcAft>
                <a:spcPts val="1000"/>
              </a:spcAft>
            </a:pPr>
            <a:endParaRPr lang="de-DE" sz="1400" b="1" dirty="0"/>
          </a:p>
          <a:p>
            <a:pPr>
              <a:spcAft>
                <a:spcPts val="1000"/>
              </a:spcAft>
            </a:pPr>
            <a:endParaRPr lang="de-DE" sz="1400" b="1" dirty="0"/>
          </a:p>
          <a:p>
            <a:pPr>
              <a:spcAft>
                <a:spcPts val="1000"/>
              </a:spcAft>
            </a:pPr>
            <a:endParaRPr lang="de-DE" sz="1400" b="1" dirty="0"/>
          </a:p>
          <a:p>
            <a:pPr>
              <a:spcAft>
                <a:spcPts val="1000"/>
              </a:spcAft>
            </a:pPr>
            <a:endParaRPr lang="de-DE" sz="1400" b="1" dirty="0"/>
          </a:p>
          <a:p>
            <a:pPr>
              <a:spcAft>
                <a:spcPts val="1000"/>
              </a:spcAft>
            </a:pPr>
            <a:r>
              <a:rPr lang="de-DE" sz="1400" b="1" dirty="0"/>
              <a:t>                                                         </a:t>
            </a:r>
          </a:p>
          <a:p>
            <a:pPr>
              <a:spcAft>
                <a:spcPts val="1000"/>
              </a:spcAft>
            </a:pPr>
            <a:endParaRPr lang="de-DE" sz="1400" b="1" dirty="0"/>
          </a:p>
          <a:p>
            <a:pPr>
              <a:spcAft>
                <a:spcPts val="1000"/>
              </a:spcAft>
            </a:pPr>
            <a:endParaRPr lang="de-DE" sz="1400" b="1" dirty="0"/>
          </a:p>
          <a:p>
            <a:pPr>
              <a:spcAft>
                <a:spcPts val="1000"/>
              </a:spcAft>
            </a:pPr>
            <a:endParaRPr lang="de-DE" sz="1400" b="1" dirty="0"/>
          </a:p>
          <a:p>
            <a:pPr>
              <a:spcAft>
                <a:spcPts val="1000"/>
              </a:spcAft>
            </a:pPr>
            <a:endParaRPr lang="de-DE" sz="1400" b="1" dirty="0"/>
          </a:p>
          <a:p>
            <a:pPr>
              <a:spcAft>
                <a:spcPts val="1000"/>
              </a:spcAft>
            </a:pPr>
            <a:endParaRPr lang="de-DE" sz="1400" b="1" dirty="0"/>
          </a:p>
          <a:p>
            <a:pPr>
              <a:spcAft>
                <a:spcPts val="1000"/>
              </a:spcAft>
            </a:pPr>
            <a:endParaRPr lang="de-DE" sz="1400" b="1" dirty="0"/>
          </a:p>
          <a:p>
            <a:pPr>
              <a:spcAft>
                <a:spcPts val="1000"/>
              </a:spcAft>
            </a:pPr>
            <a:endParaRPr lang="de-DE" sz="1400" b="1" dirty="0"/>
          </a:p>
          <a:p>
            <a:pPr>
              <a:spcAft>
                <a:spcPts val="1000"/>
              </a:spcAft>
            </a:pPr>
            <a:endParaRPr lang="de-DE" sz="1400" b="1" dirty="0"/>
          </a:p>
          <a:p>
            <a:pPr>
              <a:spcAft>
                <a:spcPts val="1000"/>
              </a:spcAft>
            </a:pPr>
            <a:r>
              <a:rPr lang="de-DE" sz="1400" b="1" dirty="0"/>
              <a:t>               </a:t>
            </a:r>
          </a:p>
          <a:p>
            <a:pPr>
              <a:spcAft>
                <a:spcPts val="1000"/>
              </a:spcAft>
            </a:pPr>
            <a:endParaRPr lang="de-DE" sz="1400" b="1" dirty="0"/>
          </a:p>
          <a:p>
            <a:pPr>
              <a:spcAft>
                <a:spcPts val="1000"/>
              </a:spcAft>
            </a:pPr>
            <a:endParaRPr lang="de-DE" sz="1400" b="1" dirty="0"/>
          </a:p>
          <a:p>
            <a:pPr>
              <a:spcAft>
                <a:spcPts val="1000"/>
              </a:spcAft>
            </a:pPr>
            <a:endParaRPr lang="de-DE" sz="1400" b="1" dirty="0"/>
          </a:p>
          <a:p>
            <a:pPr>
              <a:spcAft>
                <a:spcPts val="1000"/>
              </a:spcAft>
            </a:pPr>
            <a:endParaRPr lang="de-DE" sz="1400" b="1" dirty="0"/>
          </a:p>
          <a:p>
            <a:pPr>
              <a:spcAft>
                <a:spcPts val="1000"/>
              </a:spcAft>
            </a:pPr>
            <a:endParaRPr lang="de-DE" sz="1400" b="1" dirty="0"/>
          </a:p>
          <a:p>
            <a:pPr>
              <a:spcAft>
                <a:spcPts val="1000"/>
              </a:spcAft>
            </a:pPr>
            <a:r>
              <a:rPr lang="de-DE" sz="1400" b="1" dirty="0"/>
              <a:t>                                                           </a:t>
            </a:r>
          </a:p>
          <a:p>
            <a:pPr>
              <a:spcAft>
                <a:spcPts val="1000"/>
              </a:spcAft>
            </a:pPr>
            <a:r>
              <a:rPr lang="de-DE" sz="1400" b="1" dirty="0"/>
              <a:t>                                                       </a:t>
            </a:r>
          </a:p>
          <a:p>
            <a:pPr>
              <a:spcAft>
                <a:spcPts val="1000"/>
              </a:spcAft>
            </a:pPr>
            <a:r>
              <a:rPr lang="de-DE" sz="1100" dirty="0">
                <a:latin typeface="Calibri" pitchFamily="34" charset="0"/>
              </a:rPr>
              <a:t>                                                                                             </a:t>
            </a:r>
            <a:endParaRPr lang="de-DE" dirty="0"/>
          </a:p>
        </p:txBody>
      </p:sp>
      <p:cxnSp>
        <p:nvCxnSpPr>
          <p:cNvPr id="24" name="AutoShape 5"/>
          <p:cNvCxnSpPr>
            <a:cxnSpLocks noChangeShapeType="1"/>
          </p:cNvCxnSpPr>
          <p:nvPr/>
        </p:nvCxnSpPr>
        <p:spPr bwMode="auto">
          <a:xfrm>
            <a:off x="6643688" y="2071688"/>
            <a:ext cx="323850" cy="215900"/>
          </a:xfrm>
          <a:prstGeom prst="straightConnector1">
            <a:avLst/>
          </a:prstGeom>
          <a:noFill/>
          <a:ln w="50800">
            <a:solidFill>
              <a:srgbClr val="003366"/>
            </a:solidFill>
            <a:round/>
            <a:headEnd/>
            <a:tailEnd type="triangle" w="med" len="med"/>
          </a:ln>
        </p:spPr>
      </p:cxnSp>
      <p:cxnSp>
        <p:nvCxnSpPr>
          <p:cNvPr id="26" name="AutoShape 7"/>
          <p:cNvCxnSpPr>
            <a:cxnSpLocks noChangeShapeType="1"/>
          </p:cNvCxnSpPr>
          <p:nvPr/>
        </p:nvCxnSpPr>
        <p:spPr bwMode="auto">
          <a:xfrm rot="5400000">
            <a:off x="7196932" y="4161631"/>
            <a:ext cx="323850" cy="144463"/>
          </a:xfrm>
          <a:prstGeom prst="straightConnector1">
            <a:avLst/>
          </a:prstGeom>
          <a:noFill/>
          <a:ln w="50800">
            <a:solidFill>
              <a:srgbClr val="003366"/>
            </a:solidFill>
            <a:round/>
            <a:headEnd/>
            <a:tailEnd type="triangle" w="med" len="med"/>
          </a:ln>
        </p:spPr>
      </p:cxnSp>
      <p:cxnSp>
        <p:nvCxnSpPr>
          <p:cNvPr id="27" name="AutoShape 9"/>
          <p:cNvCxnSpPr>
            <a:cxnSpLocks noChangeShapeType="1"/>
          </p:cNvCxnSpPr>
          <p:nvPr/>
        </p:nvCxnSpPr>
        <p:spPr bwMode="auto">
          <a:xfrm rot="10800000">
            <a:off x="5500688" y="5429250"/>
            <a:ext cx="323850" cy="1588"/>
          </a:xfrm>
          <a:prstGeom prst="straightConnector1">
            <a:avLst/>
          </a:prstGeom>
          <a:noFill/>
          <a:ln w="50800">
            <a:solidFill>
              <a:srgbClr val="003366"/>
            </a:solidFill>
            <a:round/>
            <a:headEnd/>
            <a:tailEnd type="triangle" w="med" len="med"/>
          </a:ln>
        </p:spPr>
      </p:cxnSp>
      <p:cxnSp>
        <p:nvCxnSpPr>
          <p:cNvPr id="28" name="AutoShape 12"/>
          <p:cNvCxnSpPr>
            <a:cxnSpLocks noChangeShapeType="1"/>
          </p:cNvCxnSpPr>
          <p:nvPr/>
        </p:nvCxnSpPr>
        <p:spPr bwMode="auto">
          <a:xfrm rot="16200000" flipV="1">
            <a:off x="3839369" y="4126707"/>
            <a:ext cx="323850" cy="144462"/>
          </a:xfrm>
          <a:prstGeom prst="straightConnector1">
            <a:avLst/>
          </a:prstGeom>
          <a:noFill/>
          <a:ln w="50800">
            <a:solidFill>
              <a:srgbClr val="003366"/>
            </a:solidFill>
            <a:round/>
            <a:headEnd/>
            <a:tailEnd type="triangle" w="med" len="med"/>
          </a:ln>
        </p:spPr>
      </p:cxnSp>
      <p:cxnSp>
        <p:nvCxnSpPr>
          <p:cNvPr id="29" name="AutoShape 13"/>
          <p:cNvCxnSpPr>
            <a:cxnSpLocks noChangeShapeType="1"/>
          </p:cNvCxnSpPr>
          <p:nvPr/>
        </p:nvCxnSpPr>
        <p:spPr bwMode="auto">
          <a:xfrm flipV="1">
            <a:off x="4500563" y="2000250"/>
            <a:ext cx="252412" cy="252413"/>
          </a:xfrm>
          <a:prstGeom prst="straightConnector1">
            <a:avLst/>
          </a:prstGeom>
          <a:noFill/>
          <a:ln w="50800">
            <a:solidFill>
              <a:srgbClr val="003366"/>
            </a:solidFill>
            <a:round/>
            <a:headEnd/>
            <a:tailEnd type="triangle" w="med" len="med"/>
          </a:ln>
        </p:spPr>
      </p:cxnSp>
      <p:sp>
        <p:nvSpPr>
          <p:cNvPr id="30" name="Rechteck 29">
            <a:extLst>
              <a:ext uri="{FF2B5EF4-FFF2-40B4-BE49-F238E27FC236}">
                <a16:creationId xmlns:a16="http://schemas.microsoft.com/office/drawing/2014/main" id="{071328F1-3717-4E82-B348-4B600D0FD39D}"/>
              </a:ext>
            </a:extLst>
          </p:cNvPr>
          <p:cNvSpPr>
            <a:spLocks noChangeArrowheads="1"/>
          </p:cNvSpPr>
          <p:nvPr/>
        </p:nvSpPr>
        <p:spPr bwMode="auto">
          <a:xfrm>
            <a:off x="0" y="-2"/>
            <a:ext cx="9144000" cy="461665"/>
          </a:xfrm>
          <a:prstGeom prst="rect">
            <a:avLst/>
          </a:prstGeom>
          <a:solidFill>
            <a:schemeClr val="bg1"/>
          </a:solidFill>
          <a:ln w="63500">
            <a:solidFill>
              <a:srgbClr val="003366"/>
            </a:solidFill>
            <a:miter lim="800000"/>
            <a:headEnd/>
            <a:tailEnd/>
          </a:ln>
        </p:spPr>
        <p:txBody>
          <a:bodyPr wrap="square">
            <a:spAutoFit/>
          </a:bodyPr>
          <a:lstStyle/>
          <a:p>
            <a:r>
              <a:rPr lang="de-DE" sz="2400" b="1" dirty="0">
                <a:solidFill>
                  <a:srgbClr val="003366"/>
                </a:solidFill>
                <a:effectLst>
                  <a:outerShdw blurRad="38100" dist="38100" dir="2700000" algn="tl">
                    <a:srgbClr val="000000">
                      <a:alpha val="43137"/>
                    </a:srgbClr>
                  </a:outerShdw>
                </a:effectLst>
              </a:rPr>
              <a:t>III</a:t>
            </a:r>
            <a:r>
              <a:rPr lang="de-DE" sz="2400" b="1" dirty="0">
                <a:solidFill>
                  <a:srgbClr val="003366"/>
                </a:solidFill>
                <a:effectLst>
                  <a:outerShdw blurRad="38100" dist="38100" dir="2700000" algn="tl">
                    <a:srgbClr val="000000">
                      <a:alpha val="43137"/>
                    </a:srgbClr>
                  </a:outerShdw>
                </a:effectLst>
                <a:sym typeface="Symbol"/>
              </a:rPr>
              <a:t>.   Fachliche Handlungsleitlinien</a:t>
            </a:r>
            <a:endParaRPr lang="de-DE" sz="2400" b="1" i="1" dirty="0">
              <a:solidFill>
                <a:srgbClr val="003366"/>
              </a:solidFill>
            </a:endParaRPr>
          </a:p>
        </p:txBody>
      </p:sp>
    </p:spTree>
    <p:extLst>
      <p:ext uri="{BB962C8B-B14F-4D97-AF65-F5344CB8AC3E}">
        <p14:creationId xmlns:p14="http://schemas.microsoft.com/office/powerpoint/2010/main" val="1943045175"/>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 calcmode="lin" valueType="num">
                                      <p:cBhvr additive="base">
                                        <p:cTn id="7" dur="500" fill="hold"/>
                                        <p:tgtEl>
                                          <p:spTgt spid="19"/>
                                        </p:tgtEl>
                                        <p:attrNameLst>
                                          <p:attrName>ppt_x</p:attrName>
                                        </p:attrNameLst>
                                      </p:cBhvr>
                                      <p:tavLst>
                                        <p:tav tm="0">
                                          <p:val>
                                            <p:strVal val="#ppt_x"/>
                                          </p:val>
                                        </p:tav>
                                        <p:tav tm="100000">
                                          <p:val>
                                            <p:strVal val="#ppt_x"/>
                                          </p:val>
                                        </p:tav>
                                      </p:tavLst>
                                    </p:anim>
                                    <p:anim calcmode="lin" valueType="num">
                                      <p:cBhvr additive="base">
                                        <p:cTn id="8"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4"/>
                                        </p:tgtEl>
                                        <p:attrNameLst>
                                          <p:attrName>style.visibility</p:attrName>
                                        </p:attrNameLst>
                                      </p:cBhvr>
                                      <p:to>
                                        <p:strVal val="visible"/>
                                      </p:to>
                                    </p:set>
                                    <p:anim calcmode="lin" valueType="num">
                                      <p:cBhvr additive="base">
                                        <p:cTn id="13" dur="500" fill="hold"/>
                                        <p:tgtEl>
                                          <p:spTgt spid="24"/>
                                        </p:tgtEl>
                                        <p:attrNameLst>
                                          <p:attrName>ppt_x</p:attrName>
                                        </p:attrNameLst>
                                      </p:cBhvr>
                                      <p:tavLst>
                                        <p:tav tm="0">
                                          <p:val>
                                            <p:strVal val="#ppt_x"/>
                                          </p:val>
                                        </p:tav>
                                        <p:tav tm="100000">
                                          <p:val>
                                            <p:strVal val="#ppt_x"/>
                                          </p:val>
                                        </p:tav>
                                      </p:tavLst>
                                    </p:anim>
                                    <p:anim calcmode="lin" valueType="num">
                                      <p:cBhvr additive="base">
                                        <p:cTn id="14" dur="500" fill="hold"/>
                                        <p:tgtEl>
                                          <p:spTgt spid="24"/>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20"/>
                                        </p:tgtEl>
                                        <p:attrNameLst>
                                          <p:attrName>style.visibility</p:attrName>
                                        </p:attrNameLst>
                                      </p:cBhvr>
                                      <p:to>
                                        <p:strVal val="visible"/>
                                      </p:to>
                                    </p:set>
                                    <p:anim calcmode="lin" valueType="num">
                                      <p:cBhvr additive="base">
                                        <p:cTn id="19" dur="500" fill="hold"/>
                                        <p:tgtEl>
                                          <p:spTgt spid="20"/>
                                        </p:tgtEl>
                                        <p:attrNameLst>
                                          <p:attrName>ppt_x</p:attrName>
                                        </p:attrNameLst>
                                      </p:cBhvr>
                                      <p:tavLst>
                                        <p:tav tm="0">
                                          <p:val>
                                            <p:strVal val="#ppt_x"/>
                                          </p:val>
                                        </p:tav>
                                        <p:tav tm="100000">
                                          <p:val>
                                            <p:strVal val="#ppt_x"/>
                                          </p:val>
                                        </p:tav>
                                      </p:tavLst>
                                    </p:anim>
                                    <p:anim calcmode="lin" valueType="num">
                                      <p:cBhvr additive="base">
                                        <p:cTn id="20"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26"/>
                                        </p:tgtEl>
                                        <p:attrNameLst>
                                          <p:attrName>style.visibility</p:attrName>
                                        </p:attrNameLst>
                                      </p:cBhvr>
                                      <p:to>
                                        <p:strVal val="visible"/>
                                      </p:to>
                                    </p:set>
                                    <p:anim calcmode="lin" valueType="num">
                                      <p:cBhvr additive="base">
                                        <p:cTn id="25" dur="500" fill="hold"/>
                                        <p:tgtEl>
                                          <p:spTgt spid="26"/>
                                        </p:tgtEl>
                                        <p:attrNameLst>
                                          <p:attrName>ppt_x</p:attrName>
                                        </p:attrNameLst>
                                      </p:cBhvr>
                                      <p:tavLst>
                                        <p:tav tm="0">
                                          <p:val>
                                            <p:strVal val="#ppt_x"/>
                                          </p:val>
                                        </p:tav>
                                        <p:tav tm="100000">
                                          <p:val>
                                            <p:strVal val="#ppt_x"/>
                                          </p:val>
                                        </p:tav>
                                      </p:tavLst>
                                    </p:anim>
                                    <p:anim calcmode="lin" valueType="num">
                                      <p:cBhvr additive="base">
                                        <p:cTn id="26" dur="500" fill="hold"/>
                                        <p:tgtEl>
                                          <p:spTgt spid="26"/>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21"/>
                                        </p:tgtEl>
                                        <p:attrNameLst>
                                          <p:attrName>style.visibility</p:attrName>
                                        </p:attrNameLst>
                                      </p:cBhvr>
                                      <p:to>
                                        <p:strVal val="visible"/>
                                      </p:to>
                                    </p:set>
                                    <p:anim calcmode="lin" valueType="num">
                                      <p:cBhvr additive="base">
                                        <p:cTn id="31" dur="500" fill="hold"/>
                                        <p:tgtEl>
                                          <p:spTgt spid="21"/>
                                        </p:tgtEl>
                                        <p:attrNameLst>
                                          <p:attrName>ppt_x</p:attrName>
                                        </p:attrNameLst>
                                      </p:cBhvr>
                                      <p:tavLst>
                                        <p:tav tm="0">
                                          <p:val>
                                            <p:strVal val="#ppt_x"/>
                                          </p:val>
                                        </p:tav>
                                        <p:tav tm="100000">
                                          <p:val>
                                            <p:strVal val="#ppt_x"/>
                                          </p:val>
                                        </p:tav>
                                      </p:tavLst>
                                    </p:anim>
                                    <p:anim calcmode="lin" valueType="num">
                                      <p:cBhvr additive="base">
                                        <p:cTn id="32"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27"/>
                                        </p:tgtEl>
                                        <p:attrNameLst>
                                          <p:attrName>style.visibility</p:attrName>
                                        </p:attrNameLst>
                                      </p:cBhvr>
                                      <p:to>
                                        <p:strVal val="visible"/>
                                      </p:to>
                                    </p:set>
                                    <p:anim calcmode="lin" valueType="num">
                                      <p:cBhvr additive="base">
                                        <p:cTn id="37" dur="500" fill="hold"/>
                                        <p:tgtEl>
                                          <p:spTgt spid="27"/>
                                        </p:tgtEl>
                                        <p:attrNameLst>
                                          <p:attrName>ppt_x</p:attrName>
                                        </p:attrNameLst>
                                      </p:cBhvr>
                                      <p:tavLst>
                                        <p:tav tm="0">
                                          <p:val>
                                            <p:strVal val="#ppt_x"/>
                                          </p:val>
                                        </p:tav>
                                        <p:tav tm="100000">
                                          <p:val>
                                            <p:strVal val="#ppt_x"/>
                                          </p:val>
                                        </p:tav>
                                      </p:tavLst>
                                    </p:anim>
                                    <p:anim calcmode="lin" valueType="num">
                                      <p:cBhvr additive="base">
                                        <p:cTn id="38" dur="500" fill="hold"/>
                                        <p:tgtEl>
                                          <p:spTgt spid="27"/>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22"/>
                                        </p:tgtEl>
                                        <p:attrNameLst>
                                          <p:attrName>style.visibility</p:attrName>
                                        </p:attrNameLst>
                                      </p:cBhvr>
                                      <p:to>
                                        <p:strVal val="visible"/>
                                      </p:to>
                                    </p:set>
                                    <p:anim calcmode="lin" valueType="num">
                                      <p:cBhvr additive="base">
                                        <p:cTn id="43" dur="500" fill="hold"/>
                                        <p:tgtEl>
                                          <p:spTgt spid="22"/>
                                        </p:tgtEl>
                                        <p:attrNameLst>
                                          <p:attrName>ppt_x</p:attrName>
                                        </p:attrNameLst>
                                      </p:cBhvr>
                                      <p:tavLst>
                                        <p:tav tm="0">
                                          <p:val>
                                            <p:strVal val="#ppt_x"/>
                                          </p:val>
                                        </p:tav>
                                        <p:tav tm="100000">
                                          <p:val>
                                            <p:strVal val="#ppt_x"/>
                                          </p:val>
                                        </p:tav>
                                      </p:tavLst>
                                    </p:anim>
                                    <p:anim calcmode="lin" valueType="num">
                                      <p:cBhvr additive="base">
                                        <p:cTn id="44"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28"/>
                                        </p:tgtEl>
                                        <p:attrNameLst>
                                          <p:attrName>style.visibility</p:attrName>
                                        </p:attrNameLst>
                                      </p:cBhvr>
                                      <p:to>
                                        <p:strVal val="visible"/>
                                      </p:to>
                                    </p:set>
                                    <p:anim calcmode="lin" valueType="num">
                                      <p:cBhvr additive="base">
                                        <p:cTn id="49" dur="500" fill="hold"/>
                                        <p:tgtEl>
                                          <p:spTgt spid="28"/>
                                        </p:tgtEl>
                                        <p:attrNameLst>
                                          <p:attrName>ppt_x</p:attrName>
                                        </p:attrNameLst>
                                      </p:cBhvr>
                                      <p:tavLst>
                                        <p:tav tm="0">
                                          <p:val>
                                            <p:strVal val="#ppt_x"/>
                                          </p:val>
                                        </p:tav>
                                        <p:tav tm="100000">
                                          <p:val>
                                            <p:strVal val="#ppt_x"/>
                                          </p:val>
                                        </p:tav>
                                      </p:tavLst>
                                    </p:anim>
                                    <p:anim calcmode="lin" valueType="num">
                                      <p:cBhvr additive="base">
                                        <p:cTn id="50" dur="500" fill="hold"/>
                                        <p:tgtEl>
                                          <p:spTgt spid="28"/>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23"/>
                                        </p:tgtEl>
                                        <p:attrNameLst>
                                          <p:attrName>style.visibility</p:attrName>
                                        </p:attrNameLst>
                                      </p:cBhvr>
                                      <p:to>
                                        <p:strVal val="visible"/>
                                      </p:to>
                                    </p:set>
                                    <p:anim calcmode="lin" valueType="num">
                                      <p:cBhvr additive="base">
                                        <p:cTn id="55" dur="500" fill="hold"/>
                                        <p:tgtEl>
                                          <p:spTgt spid="23"/>
                                        </p:tgtEl>
                                        <p:attrNameLst>
                                          <p:attrName>ppt_x</p:attrName>
                                        </p:attrNameLst>
                                      </p:cBhvr>
                                      <p:tavLst>
                                        <p:tav tm="0">
                                          <p:val>
                                            <p:strVal val="#ppt_x"/>
                                          </p:val>
                                        </p:tav>
                                        <p:tav tm="100000">
                                          <p:val>
                                            <p:strVal val="#ppt_x"/>
                                          </p:val>
                                        </p:tav>
                                      </p:tavLst>
                                    </p:anim>
                                    <p:anim calcmode="lin" valueType="num">
                                      <p:cBhvr additive="base">
                                        <p:cTn id="56"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nodeType="clickEffect">
                                  <p:stCondLst>
                                    <p:cond delay="0"/>
                                  </p:stCondLst>
                                  <p:childTnLst>
                                    <p:set>
                                      <p:cBhvr>
                                        <p:cTn id="60" dur="1" fill="hold">
                                          <p:stCondLst>
                                            <p:cond delay="0"/>
                                          </p:stCondLst>
                                        </p:cTn>
                                        <p:tgtEl>
                                          <p:spTgt spid="29"/>
                                        </p:tgtEl>
                                        <p:attrNameLst>
                                          <p:attrName>style.visibility</p:attrName>
                                        </p:attrNameLst>
                                      </p:cBhvr>
                                      <p:to>
                                        <p:strVal val="visible"/>
                                      </p:to>
                                    </p:set>
                                    <p:anim calcmode="lin" valueType="num">
                                      <p:cBhvr additive="base">
                                        <p:cTn id="61" dur="500" fill="hold"/>
                                        <p:tgtEl>
                                          <p:spTgt spid="29"/>
                                        </p:tgtEl>
                                        <p:attrNameLst>
                                          <p:attrName>ppt_x</p:attrName>
                                        </p:attrNameLst>
                                      </p:cBhvr>
                                      <p:tavLst>
                                        <p:tav tm="0">
                                          <p:val>
                                            <p:strVal val="#ppt_x"/>
                                          </p:val>
                                        </p:tav>
                                        <p:tav tm="100000">
                                          <p:val>
                                            <p:strVal val="#ppt_x"/>
                                          </p:val>
                                        </p:tav>
                                      </p:tavLst>
                                    </p:anim>
                                    <p:anim calcmode="lin" valueType="num">
                                      <p:cBhvr additive="base">
                                        <p:cTn id="62" dur="500" fill="hold"/>
                                        <p:tgtEl>
                                          <p:spTgt spid="2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0" grpId="0" animBg="1"/>
      <p:bldP spid="21" grpId="0" animBg="1"/>
      <p:bldP spid="22" grpId="0" animBg="1"/>
      <p:bldP spid="23"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9" name="Rectangle 24"/>
          <p:cNvSpPr>
            <a:spLocks noChangeArrowheads="1"/>
          </p:cNvSpPr>
          <p:nvPr/>
        </p:nvSpPr>
        <p:spPr bwMode="auto">
          <a:xfrm>
            <a:off x="-180975" y="457200"/>
            <a:ext cx="9144000" cy="0"/>
          </a:xfrm>
          <a:prstGeom prst="rect">
            <a:avLst/>
          </a:prstGeom>
          <a:solidFill>
            <a:srgbClr val="FFFFFF"/>
          </a:solidFill>
          <a:ln w="9525">
            <a:noFill/>
            <a:miter lim="800000"/>
            <a:headEnd/>
            <a:tailEnd/>
          </a:ln>
        </p:spPr>
        <p:txBody>
          <a:bodyPr wrap="none" anchor="ctr">
            <a:spAutoFit/>
          </a:bodyPr>
          <a:lstStyle/>
          <a:p>
            <a:pPr eaLnBrk="0" hangingPunct="0">
              <a:tabLst>
                <a:tab pos="90488" algn="l"/>
              </a:tabLst>
            </a:pPr>
            <a:br>
              <a:rPr lang="de-DE" sz="800"/>
            </a:br>
            <a:endParaRPr lang="de-DE"/>
          </a:p>
          <a:p>
            <a:pPr eaLnBrk="0" hangingPunct="0">
              <a:tabLst>
                <a:tab pos="90488" algn="l"/>
              </a:tabLst>
            </a:pPr>
            <a:r>
              <a:rPr lang="de-DE" sz="1000">
                <a:latin typeface="Verdana" pitchFamily="34" charset="0"/>
                <a:cs typeface="Calibri" pitchFamily="34" charset="0"/>
              </a:rPr>
              <a:t> </a:t>
            </a:r>
            <a:endParaRPr lang="de-DE" sz="800"/>
          </a:p>
          <a:p>
            <a:pPr eaLnBrk="0" hangingPunct="0">
              <a:tabLst>
                <a:tab pos="90488" algn="l"/>
              </a:tabLst>
            </a:pPr>
            <a:endParaRPr lang="de-DE"/>
          </a:p>
        </p:txBody>
      </p:sp>
      <p:sp>
        <p:nvSpPr>
          <p:cNvPr id="16390" name="Rectangle 28"/>
          <p:cNvSpPr>
            <a:spLocks noChangeArrowheads="1"/>
          </p:cNvSpPr>
          <p:nvPr/>
        </p:nvSpPr>
        <p:spPr bwMode="auto">
          <a:xfrm>
            <a:off x="90488" y="457200"/>
            <a:ext cx="9144000" cy="0"/>
          </a:xfrm>
          <a:prstGeom prst="rect">
            <a:avLst/>
          </a:prstGeom>
          <a:noFill/>
          <a:ln w="9525">
            <a:noFill/>
            <a:miter lim="800000"/>
            <a:headEnd/>
            <a:tailEnd/>
          </a:ln>
        </p:spPr>
        <p:txBody>
          <a:bodyPr wrap="none" anchor="ctr">
            <a:spAutoFit/>
          </a:bodyPr>
          <a:lstStyle/>
          <a:p>
            <a:pPr eaLnBrk="0" hangingPunct="0"/>
            <a:endParaRPr lang="de-DE" sz="1000">
              <a:latin typeface="Verdana" pitchFamily="34" charset="0"/>
              <a:ea typeface="Calibri" pitchFamily="34" charset="0"/>
              <a:cs typeface="Times New Roman" pitchFamily="18" charset="0"/>
            </a:endParaRPr>
          </a:p>
          <a:p>
            <a:pPr eaLnBrk="0" hangingPunct="0"/>
            <a:r>
              <a:rPr lang="de-DE" sz="1000">
                <a:latin typeface="Verdana" pitchFamily="34" charset="0"/>
                <a:ea typeface="Calibri" pitchFamily="34" charset="0"/>
                <a:cs typeface="Times New Roman" pitchFamily="18" charset="0"/>
              </a:rPr>
              <a:t>  </a:t>
            </a:r>
            <a:endParaRPr lang="de-DE" sz="800">
              <a:ea typeface="Calibri" pitchFamily="34" charset="0"/>
              <a:cs typeface="Times New Roman" pitchFamily="18" charset="0"/>
            </a:endParaRPr>
          </a:p>
          <a:p>
            <a:pPr eaLnBrk="0" hangingPunct="0"/>
            <a:endParaRPr lang="de-DE">
              <a:ea typeface="Calibri" pitchFamily="34" charset="0"/>
              <a:cs typeface="Times New Roman" pitchFamily="18" charset="0"/>
            </a:endParaRPr>
          </a:p>
        </p:txBody>
      </p:sp>
      <p:cxnSp>
        <p:nvCxnSpPr>
          <p:cNvPr id="25" name="Gerade Verbindung 24"/>
          <p:cNvCxnSpPr/>
          <p:nvPr/>
        </p:nvCxnSpPr>
        <p:spPr>
          <a:xfrm>
            <a:off x="5929313" y="5286375"/>
            <a:ext cx="0" cy="1588"/>
          </a:xfrm>
          <a:prstGeom prst="line">
            <a:avLst/>
          </a:prstGeom>
          <a:ln w="38100">
            <a:solidFill>
              <a:srgbClr val="003366"/>
            </a:solidFill>
            <a:prstDash val="sysDot"/>
          </a:ln>
        </p:spPr>
        <p:style>
          <a:lnRef idx="1">
            <a:schemeClr val="accent1"/>
          </a:lnRef>
          <a:fillRef idx="0">
            <a:schemeClr val="accent1"/>
          </a:fillRef>
          <a:effectRef idx="0">
            <a:schemeClr val="accent1"/>
          </a:effectRef>
          <a:fontRef idx="minor">
            <a:schemeClr val="tx1"/>
          </a:fontRef>
        </p:style>
      </p:cxnSp>
      <p:sp>
        <p:nvSpPr>
          <p:cNvPr id="10" name="Rechteck 9"/>
          <p:cNvSpPr>
            <a:spLocks noChangeArrowheads="1"/>
          </p:cNvSpPr>
          <p:nvPr/>
        </p:nvSpPr>
        <p:spPr bwMode="auto">
          <a:xfrm>
            <a:off x="26166" y="-21076"/>
            <a:ext cx="9144000" cy="6840000"/>
          </a:xfrm>
          <a:prstGeom prst="rect">
            <a:avLst/>
          </a:prstGeom>
          <a:solidFill>
            <a:schemeClr val="bg1"/>
          </a:solidFill>
          <a:ln w="63500">
            <a:solidFill>
              <a:srgbClr val="003366"/>
            </a:solidFill>
            <a:miter lim="800000"/>
            <a:headEnd/>
            <a:tailEnd/>
          </a:ln>
        </p:spPr>
        <p:txBody>
          <a:bodyPr wrap="square">
            <a:spAutoFit/>
          </a:bodyPr>
          <a:lstStyle/>
          <a:p>
            <a:endParaRPr lang="de-DE" sz="2400" b="1" i="1" dirty="0">
              <a:solidFill>
                <a:srgbClr val="003366"/>
              </a:solidFill>
            </a:endParaRPr>
          </a:p>
          <a:p>
            <a:endParaRPr lang="de-DE" sz="2400" b="1" i="1" dirty="0">
              <a:solidFill>
                <a:srgbClr val="003366"/>
              </a:solidFill>
            </a:endParaRPr>
          </a:p>
        </p:txBody>
      </p:sp>
      <p:pic>
        <p:nvPicPr>
          <p:cNvPr id="9" name="Picture 2" descr="D:\Bilder\Erziehung 2.png">
            <a:extLst>
              <a:ext uri="{FF2B5EF4-FFF2-40B4-BE49-F238E27FC236}">
                <a16:creationId xmlns:a16="http://schemas.microsoft.com/office/drawing/2014/main" id="{67D1E13F-703F-409D-92D7-2161318A39A0}"/>
              </a:ext>
            </a:extLst>
          </p:cNvPr>
          <p:cNvPicPr>
            <a:picLocks noChangeAspect="1" noChangeArrowheads="1"/>
          </p:cNvPicPr>
          <p:nvPr/>
        </p:nvPicPr>
        <p:blipFill>
          <a:blip r:embed="rId3" cstate="print"/>
          <a:srcRect/>
          <a:stretch>
            <a:fillRect/>
          </a:stretch>
        </p:blipFill>
        <p:spPr bwMode="auto">
          <a:xfrm>
            <a:off x="2195736" y="260648"/>
            <a:ext cx="5125596" cy="4752528"/>
          </a:xfrm>
          <a:prstGeom prst="rect">
            <a:avLst/>
          </a:prstGeom>
          <a:noFill/>
          <a:ln w="9525">
            <a:noFill/>
            <a:miter lim="800000"/>
            <a:headEnd/>
            <a:tailEnd/>
          </a:ln>
        </p:spPr>
      </p:pic>
      <p:sp>
        <p:nvSpPr>
          <p:cNvPr id="11" name="Rechteck 10">
            <a:extLst>
              <a:ext uri="{FF2B5EF4-FFF2-40B4-BE49-F238E27FC236}">
                <a16:creationId xmlns:a16="http://schemas.microsoft.com/office/drawing/2014/main" id="{DBD3EDA2-B13D-4253-B569-CAA27FC00E35}"/>
              </a:ext>
            </a:extLst>
          </p:cNvPr>
          <p:cNvSpPr/>
          <p:nvPr/>
        </p:nvSpPr>
        <p:spPr>
          <a:xfrm>
            <a:off x="26166" y="5351136"/>
            <a:ext cx="9144000" cy="1446550"/>
          </a:xfrm>
          <a:prstGeom prst="rect">
            <a:avLst/>
          </a:prstGeom>
          <a:noFill/>
          <a:ln w="63500">
            <a:solidFill>
              <a:srgbClr val="003366"/>
            </a:solidFill>
          </a:ln>
        </p:spPr>
        <p:txBody>
          <a:bodyPr wrap="square">
            <a:spAutoFit/>
          </a:bodyPr>
          <a:lstStyle/>
          <a:p>
            <a:r>
              <a:rPr lang="de-DE" sz="2800" b="1" cap="all" dirty="0">
                <a:solidFill>
                  <a:srgbClr val="E8BEBE"/>
                </a:solidFill>
                <a:effectLst>
                  <a:outerShdw blurRad="38100" dist="38100" dir="2700000" algn="tl">
                    <a:srgbClr val="000000">
                      <a:alpha val="43137"/>
                    </a:srgbClr>
                  </a:outerShdw>
                </a:effectLst>
                <a:uFill>
                  <a:solidFill>
                    <a:srgbClr val="D60093"/>
                  </a:solidFill>
                </a:uFill>
                <a:latin typeface="Arial Black" pitchFamily="34" charset="0"/>
              </a:rPr>
              <a:t>                 </a:t>
            </a:r>
          </a:p>
          <a:p>
            <a:r>
              <a:rPr lang="de-DE" sz="3000" b="1" cap="all" dirty="0">
                <a:solidFill>
                  <a:srgbClr val="003366"/>
                </a:solidFill>
                <a:effectLst>
                  <a:outerShdw blurRad="38100" dist="38100" dir="2700000" algn="tl">
                    <a:srgbClr val="000000">
                      <a:alpha val="43137"/>
                    </a:srgbClr>
                  </a:outerShdw>
                </a:effectLst>
                <a:uFill>
                  <a:solidFill>
                    <a:srgbClr val="D60093"/>
                  </a:solidFill>
                </a:uFill>
                <a:latin typeface="Arial Black" pitchFamily="34" charset="0"/>
              </a:rPr>
              <a:t>VIELEN DANK FÜR DIE AUFMERKSAMKEIT</a:t>
            </a:r>
          </a:p>
          <a:p>
            <a:r>
              <a:rPr lang="de-DE" sz="3000" b="1" cap="all" dirty="0">
                <a:solidFill>
                  <a:srgbClr val="003366"/>
                </a:solidFill>
                <a:effectLst>
                  <a:outerShdw blurRad="38100" dist="38100" dir="2700000" algn="tl">
                    <a:srgbClr val="000000">
                      <a:alpha val="43137"/>
                    </a:srgbClr>
                  </a:outerShdw>
                </a:effectLst>
                <a:uFill>
                  <a:solidFill>
                    <a:srgbClr val="D60093"/>
                  </a:solidFill>
                </a:uFill>
                <a:latin typeface="Arial Black" pitchFamily="34" charset="0"/>
              </a:rPr>
              <a:t> </a:t>
            </a:r>
            <a:endParaRPr lang="de-DE" sz="3000" b="1" dirty="0">
              <a:solidFill>
                <a:srgbClr val="003366"/>
              </a:solidFill>
              <a:uFill>
                <a:solidFill>
                  <a:srgbClr val="D60093"/>
                </a:solidFill>
              </a:uFill>
            </a:endParaRPr>
          </a:p>
        </p:txBody>
      </p:sp>
    </p:spTree>
    <p:extLst>
      <p:ext uri="{BB962C8B-B14F-4D97-AF65-F5344CB8AC3E}">
        <p14:creationId xmlns:p14="http://schemas.microsoft.com/office/powerpoint/2010/main" val="1179824904"/>
      </p:ext>
    </p:extLst>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hteck 6"/>
          <p:cNvSpPr>
            <a:spLocks noChangeArrowheads="1"/>
          </p:cNvSpPr>
          <p:nvPr/>
        </p:nvSpPr>
        <p:spPr bwMode="auto">
          <a:xfrm>
            <a:off x="2268538" y="4652963"/>
            <a:ext cx="4572000" cy="1754187"/>
          </a:xfrm>
          <a:prstGeom prst="rect">
            <a:avLst/>
          </a:prstGeom>
          <a:noFill/>
          <a:ln w="9525">
            <a:noFill/>
            <a:miter lim="800000"/>
            <a:headEnd/>
            <a:tailEnd/>
          </a:ln>
        </p:spPr>
        <p:txBody>
          <a:bodyPr>
            <a:spAutoFit/>
          </a:bodyPr>
          <a:lstStyle/>
          <a:p>
            <a:pPr marL="812800" indent="-88900">
              <a:tabLst>
                <a:tab pos="8699500" algn="l"/>
              </a:tabLst>
            </a:pPr>
            <a:endParaRPr lang="de-DE">
              <a:solidFill>
                <a:srgbClr val="336699"/>
              </a:solidFill>
            </a:endParaRPr>
          </a:p>
          <a:p>
            <a:pPr marL="812800" indent="-88900">
              <a:tabLst>
                <a:tab pos="8699500" algn="l"/>
              </a:tabLst>
            </a:pPr>
            <a:endParaRPr lang="de-DE">
              <a:solidFill>
                <a:srgbClr val="336699"/>
              </a:solidFill>
            </a:endParaRPr>
          </a:p>
          <a:p>
            <a:pPr marL="812800" indent="-88900">
              <a:tabLst>
                <a:tab pos="8699500" algn="l"/>
              </a:tabLst>
            </a:pPr>
            <a:endParaRPr lang="de-DE">
              <a:solidFill>
                <a:srgbClr val="336699"/>
              </a:solidFill>
            </a:endParaRPr>
          </a:p>
          <a:p>
            <a:pPr marL="812800" indent="-88900">
              <a:tabLst>
                <a:tab pos="8699500" algn="l"/>
              </a:tabLst>
            </a:pPr>
            <a:endParaRPr lang="de-DE">
              <a:solidFill>
                <a:srgbClr val="336699"/>
              </a:solidFill>
            </a:endParaRPr>
          </a:p>
          <a:p>
            <a:pPr marL="812800" indent="-88900">
              <a:tabLst>
                <a:tab pos="8699500" algn="l"/>
              </a:tabLst>
            </a:pPr>
            <a:endParaRPr lang="de-DE">
              <a:solidFill>
                <a:srgbClr val="336699"/>
              </a:solidFill>
            </a:endParaRPr>
          </a:p>
          <a:p>
            <a:pPr marL="812800" indent="-88900">
              <a:tabLst>
                <a:tab pos="8699500" algn="l"/>
              </a:tabLst>
            </a:pPr>
            <a:endParaRPr lang="de-DE"/>
          </a:p>
        </p:txBody>
      </p:sp>
      <p:sp>
        <p:nvSpPr>
          <p:cNvPr id="55299" name="Rechteck 7"/>
          <p:cNvSpPr>
            <a:spLocks noChangeArrowheads="1"/>
          </p:cNvSpPr>
          <p:nvPr/>
        </p:nvSpPr>
        <p:spPr bwMode="auto">
          <a:xfrm>
            <a:off x="0" y="0"/>
            <a:ext cx="9144000" cy="2308324"/>
          </a:xfrm>
          <a:prstGeom prst="rect">
            <a:avLst/>
          </a:prstGeom>
          <a:solidFill>
            <a:schemeClr val="bg1"/>
          </a:solidFill>
          <a:ln w="9525">
            <a:noFill/>
            <a:miter lim="800000"/>
            <a:headEnd/>
            <a:tailEnd/>
          </a:ln>
        </p:spPr>
        <p:txBody>
          <a:bodyPr>
            <a:spAutoFit/>
          </a:bodyPr>
          <a:lstStyle/>
          <a:p>
            <a:r>
              <a:rPr lang="de-DE" sz="2400" b="1" dirty="0">
                <a:solidFill>
                  <a:srgbClr val="003366"/>
                </a:solidFill>
                <a:latin typeface="Arial" pitchFamily="34" charset="0"/>
                <a:cs typeface="Arial" pitchFamily="34" charset="0"/>
              </a:rPr>
              <a:t>                                    </a:t>
            </a:r>
          </a:p>
          <a:p>
            <a:pPr lvl="0">
              <a:buFontTx/>
              <a:buChar char="-"/>
            </a:pPr>
            <a:endParaRPr lang="de-DE" sz="2000" dirty="0">
              <a:solidFill>
                <a:srgbClr val="003366"/>
              </a:solidFill>
            </a:endParaRPr>
          </a:p>
          <a:p>
            <a:endParaRPr lang="de-DE" sz="2000" b="1" dirty="0">
              <a:solidFill>
                <a:srgbClr val="003366"/>
              </a:solidFill>
            </a:endParaRPr>
          </a:p>
          <a:p>
            <a:endParaRPr lang="de-DE" sz="2000" dirty="0">
              <a:solidFill>
                <a:srgbClr val="003366"/>
              </a:solidFill>
            </a:endParaRPr>
          </a:p>
          <a:p>
            <a:endParaRPr lang="de-DE" sz="2000" dirty="0">
              <a:solidFill>
                <a:srgbClr val="003366"/>
              </a:solidFill>
            </a:endParaRPr>
          </a:p>
          <a:p>
            <a:endParaRPr lang="de-DE" sz="2000" dirty="0">
              <a:solidFill>
                <a:srgbClr val="003366"/>
              </a:solidFill>
            </a:endParaRPr>
          </a:p>
          <a:p>
            <a:endParaRPr lang="de-DE" sz="2000" dirty="0">
              <a:solidFill>
                <a:srgbClr val="336699"/>
              </a:solidFill>
            </a:endParaRPr>
          </a:p>
        </p:txBody>
      </p:sp>
      <p:sp>
        <p:nvSpPr>
          <p:cNvPr id="5124" name="Rectangle 2"/>
          <p:cNvSpPr>
            <a:spLocks noChangeArrowheads="1"/>
          </p:cNvSpPr>
          <p:nvPr/>
        </p:nvSpPr>
        <p:spPr bwMode="auto">
          <a:xfrm>
            <a:off x="0" y="-18000"/>
            <a:ext cx="9144000" cy="6876000"/>
          </a:xfrm>
          <a:prstGeom prst="rect">
            <a:avLst/>
          </a:prstGeom>
          <a:noFill/>
          <a:ln w="9525">
            <a:noFill/>
            <a:miter lim="800000"/>
            <a:headEnd/>
            <a:tailEnd/>
          </a:ln>
        </p:spPr>
        <p:txBody>
          <a:bodyPr anchor="ctr">
            <a:spAutoFit/>
          </a:bodyPr>
          <a:lstStyle/>
          <a:p>
            <a:pPr eaLnBrk="0" hangingPunct="0"/>
            <a:endParaRPr lang="de-DE" sz="1200" b="1" i="1">
              <a:latin typeface="Cambria" pitchFamily="18" charset="0"/>
              <a:ea typeface="MS Mincho" pitchFamily="49" charset="-128"/>
              <a:cs typeface="Times New Roman" pitchFamily="18" charset="0"/>
            </a:endParaRPr>
          </a:p>
          <a:p>
            <a:pPr eaLnBrk="0" hangingPunct="0"/>
            <a:endParaRPr lang="de-DE" sz="1200" b="1" i="1">
              <a:latin typeface="Cambria" pitchFamily="18" charset="0"/>
              <a:ea typeface="MS Mincho" pitchFamily="49" charset="-128"/>
              <a:cs typeface="Times New Roman" pitchFamily="18" charset="0"/>
            </a:endParaRPr>
          </a:p>
          <a:p>
            <a:pPr eaLnBrk="0" hangingPunct="0"/>
            <a:endParaRPr lang="de-DE" sz="1200" b="1" i="1">
              <a:latin typeface="Cambria" pitchFamily="18" charset="0"/>
              <a:ea typeface="MS Mincho" pitchFamily="49" charset="-128"/>
              <a:cs typeface="Times New Roman" pitchFamily="18" charset="0"/>
            </a:endParaRPr>
          </a:p>
          <a:p>
            <a:pPr eaLnBrk="0" hangingPunct="0"/>
            <a:endParaRPr lang="de-DE" sz="1200" b="1" i="1">
              <a:latin typeface="Cambria" pitchFamily="18" charset="0"/>
              <a:ea typeface="MS Mincho" pitchFamily="49" charset="-128"/>
              <a:cs typeface="Times New Roman" pitchFamily="18" charset="0"/>
            </a:endParaRPr>
          </a:p>
          <a:p>
            <a:pPr eaLnBrk="0" hangingPunct="0"/>
            <a:endParaRPr lang="de-DE" sz="1200" b="1" i="1">
              <a:latin typeface="Cambria" pitchFamily="18" charset="0"/>
              <a:ea typeface="MS Mincho" pitchFamily="49" charset="-128"/>
              <a:cs typeface="Times New Roman" pitchFamily="18" charset="0"/>
            </a:endParaRPr>
          </a:p>
          <a:p>
            <a:pPr eaLnBrk="0" hangingPunct="0"/>
            <a:endParaRPr lang="de-DE" sz="1200" b="1" i="1">
              <a:latin typeface="Cambria" pitchFamily="18" charset="0"/>
              <a:ea typeface="MS Mincho" pitchFamily="49" charset="-128"/>
              <a:cs typeface="Times New Roman" pitchFamily="18" charset="0"/>
            </a:endParaRPr>
          </a:p>
        </p:txBody>
      </p:sp>
      <p:sp>
        <p:nvSpPr>
          <p:cNvPr id="5" name="Rechteck 4"/>
          <p:cNvSpPr/>
          <p:nvPr/>
        </p:nvSpPr>
        <p:spPr>
          <a:xfrm>
            <a:off x="0" y="-3"/>
            <a:ext cx="9144000" cy="6840000"/>
          </a:xfrm>
          <a:prstGeom prst="rect">
            <a:avLst/>
          </a:prstGeom>
          <a:solidFill>
            <a:schemeClr val="bg1"/>
          </a:solidFill>
          <a:ln w="63500">
            <a:solidFill>
              <a:srgbClr val="003366"/>
            </a:solidFill>
          </a:ln>
        </p:spPr>
        <p:txBody>
          <a:bodyPr wrap="square">
            <a:spAutoFit/>
          </a:bodyPr>
          <a:lstStyle/>
          <a:p>
            <a:pPr marL="609600" indent="-609600">
              <a:defRPr/>
            </a:pPr>
            <a:endParaRPr lang="de-DE" sz="2000" b="1" dirty="0">
              <a:solidFill>
                <a:srgbClr val="003366"/>
              </a:solidFill>
            </a:endParaRPr>
          </a:p>
          <a:p>
            <a:r>
              <a:rPr lang="de-DE" sz="2000" dirty="0">
                <a:solidFill>
                  <a:srgbClr val="003366"/>
                </a:solidFill>
              </a:rPr>
              <a:t>- Jugendlicher wird mit der Aufforderung, das Büro zu verlassen, vom Betreuer   </a:t>
            </a:r>
          </a:p>
          <a:p>
            <a:r>
              <a:rPr lang="de-DE" sz="2000" dirty="0">
                <a:solidFill>
                  <a:srgbClr val="003366"/>
                </a:solidFill>
              </a:rPr>
              <a:t>   an der Schulter gefasst und in Richtung Tür gedrängt.</a:t>
            </a:r>
          </a:p>
          <a:p>
            <a:r>
              <a:rPr lang="de-DE" sz="2000" dirty="0">
                <a:solidFill>
                  <a:srgbClr val="003366"/>
                </a:solidFill>
              </a:rPr>
              <a:t>- Jugendlicher steht drohend vor Betreuer, hält einen Stock in der Hand, den er </a:t>
            </a:r>
          </a:p>
          <a:p>
            <a:r>
              <a:rPr lang="de-DE" sz="2000" dirty="0">
                <a:solidFill>
                  <a:srgbClr val="003366"/>
                </a:solidFill>
              </a:rPr>
              <a:t>   nicht herausgeben will. Betreuer nimmt ihm diesen aus der Hand.</a:t>
            </a:r>
          </a:p>
          <a:p>
            <a:pPr marL="457200" indent="-457200">
              <a:defRPr/>
            </a:pPr>
            <a:r>
              <a:rPr lang="de-DE" sz="2000" dirty="0">
                <a:solidFill>
                  <a:srgbClr val="003366"/>
                </a:solidFill>
              </a:rPr>
              <a:t>- 14jähriger bleibt im Bett, möchte sich der Tagesstruktur entziehen. Erzieher </a:t>
            </a:r>
          </a:p>
          <a:p>
            <a:pPr marL="457200" indent="-457200">
              <a:defRPr/>
            </a:pPr>
            <a:r>
              <a:rPr lang="de-DE" sz="2000" dirty="0">
                <a:solidFill>
                  <a:srgbClr val="003366"/>
                </a:solidFill>
              </a:rPr>
              <a:t>   öffnet das Fenster und zieht Bettdecke weg, um Druck auszuüben.</a:t>
            </a:r>
          </a:p>
          <a:p>
            <a:pPr marL="457200" indent="-457200">
              <a:defRPr/>
            </a:pPr>
            <a:r>
              <a:rPr lang="de-DE" sz="2000" dirty="0">
                <a:solidFill>
                  <a:srgbClr val="003366"/>
                </a:solidFill>
              </a:rPr>
              <a:t>- Nachdem Zureden und Positivverstärker nichts bewirken, wird in Anwesenheit </a:t>
            </a:r>
          </a:p>
          <a:p>
            <a:pPr marL="457200" indent="-457200">
              <a:defRPr/>
            </a:pPr>
            <a:r>
              <a:rPr lang="de-DE" sz="2000" dirty="0">
                <a:solidFill>
                  <a:srgbClr val="003366"/>
                </a:solidFill>
              </a:rPr>
              <a:t>   einer 12jährigen deren Schrank auf Tabak/ Zigaretten durchsucht.  </a:t>
            </a:r>
          </a:p>
          <a:p>
            <a:r>
              <a:rPr lang="de-DE" sz="2000" dirty="0">
                <a:solidFill>
                  <a:srgbClr val="003366"/>
                </a:solidFill>
              </a:rPr>
              <a:t>- Es gibt nur Brot, wenn man zu spät zum Essen kommt.</a:t>
            </a:r>
          </a:p>
          <a:p>
            <a:endParaRPr lang="de-DE" sz="2000" dirty="0">
              <a:solidFill>
                <a:srgbClr val="003366"/>
              </a:solidFill>
            </a:endParaRPr>
          </a:p>
          <a:p>
            <a:endParaRPr lang="de-DE" sz="2000" dirty="0">
              <a:solidFill>
                <a:srgbClr val="003366"/>
              </a:solidFill>
            </a:endParaRPr>
          </a:p>
          <a:p>
            <a:endParaRPr lang="de-DE" sz="2000" dirty="0">
              <a:solidFill>
                <a:srgbClr val="003366"/>
              </a:solidFill>
            </a:endParaRPr>
          </a:p>
          <a:p>
            <a:endParaRPr lang="de-DE" sz="2000" dirty="0">
              <a:solidFill>
                <a:srgbClr val="003366"/>
              </a:solidFill>
            </a:endParaRPr>
          </a:p>
          <a:p>
            <a:pPr marL="609600" indent="-609600">
              <a:defRPr/>
            </a:pPr>
            <a:r>
              <a:rPr lang="de-DE" sz="2400" b="1" dirty="0">
                <a:solidFill>
                  <a:srgbClr val="003366"/>
                </a:solidFill>
                <a:effectLst>
                  <a:outerShdw blurRad="38100" dist="38100" dir="2700000" algn="tl">
                    <a:srgbClr val="000000">
                      <a:alpha val="43137"/>
                    </a:srgbClr>
                  </a:outerShdw>
                </a:effectLst>
                <a:latin typeface="Arial" pitchFamily="34" charset="0"/>
                <a:cs typeface="Arial" pitchFamily="34" charset="0"/>
              </a:rPr>
              <a:t>       </a:t>
            </a:r>
            <a:endParaRPr lang="de-DE" sz="2400" dirty="0"/>
          </a:p>
        </p:txBody>
      </p:sp>
      <p:sp>
        <p:nvSpPr>
          <p:cNvPr id="7" name="Rechteck 7">
            <a:extLst>
              <a:ext uri="{FF2B5EF4-FFF2-40B4-BE49-F238E27FC236}">
                <a16:creationId xmlns:a16="http://schemas.microsoft.com/office/drawing/2014/main" id="{E8D7F214-E188-42E6-9C5D-FE8B0A418986}"/>
              </a:ext>
            </a:extLst>
          </p:cNvPr>
          <p:cNvSpPr>
            <a:spLocks noChangeArrowheads="1"/>
          </p:cNvSpPr>
          <p:nvPr/>
        </p:nvSpPr>
        <p:spPr bwMode="auto">
          <a:xfrm>
            <a:off x="0" y="-4"/>
            <a:ext cx="9144000" cy="396000"/>
          </a:xfrm>
          <a:prstGeom prst="rect">
            <a:avLst/>
          </a:prstGeom>
          <a:solidFill>
            <a:schemeClr val="bg1"/>
          </a:solidFill>
          <a:ln w="63500">
            <a:solidFill>
              <a:srgbClr val="003366"/>
            </a:solidFill>
            <a:miter lim="800000"/>
            <a:headEnd/>
            <a:tailEnd/>
          </a:ln>
        </p:spPr>
        <p:txBody>
          <a:bodyPr wrap="square">
            <a:spAutoFit/>
          </a:bodyPr>
          <a:lstStyle/>
          <a:p>
            <a:pPr lvl="0" algn="ctr"/>
            <a:r>
              <a:rPr lang="de-DE" sz="2400" b="1" dirty="0">
                <a:solidFill>
                  <a:srgbClr val="003366"/>
                </a:solidFill>
                <a:effectLst>
                  <a:outerShdw blurRad="38100" dist="38100" dir="2700000" algn="tl">
                    <a:srgbClr val="000000">
                      <a:alpha val="43137"/>
                    </a:srgbClr>
                  </a:outerShdw>
                </a:effectLst>
              </a:rPr>
              <a:t> </a:t>
            </a:r>
            <a:r>
              <a:rPr lang="de-DE" sz="2400" b="1" dirty="0">
                <a:solidFill>
                  <a:srgbClr val="003366"/>
                </a:solidFill>
                <a:effectLst>
                  <a:outerShdw blurRad="38100" dist="38100" dir="2700000" algn="tl">
                    <a:srgbClr val="000000">
                      <a:alpha val="43137"/>
                    </a:srgbClr>
                  </a:outerShdw>
                </a:effectLst>
                <a:sym typeface="Symbol"/>
              </a:rPr>
              <a:t>I.   Problemstellung - Wie verhalte ich mich?</a:t>
            </a:r>
            <a:endParaRPr lang="de-DE" sz="2000" b="1" i="1" dirty="0">
              <a:solidFill>
                <a:srgbClr val="003366"/>
              </a:solidFill>
            </a:endParaRPr>
          </a:p>
        </p:txBody>
      </p:sp>
      <p:pic>
        <p:nvPicPr>
          <p:cNvPr id="8" name="Grafik 7">
            <a:extLst>
              <a:ext uri="{FF2B5EF4-FFF2-40B4-BE49-F238E27FC236}">
                <a16:creationId xmlns:a16="http://schemas.microsoft.com/office/drawing/2014/main" id="{3EE3F77A-2BF3-43C4-9061-A15393BD3C5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87624" y="3140969"/>
            <a:ext cx="7056784" cy="3528392"/>
          </a:xfrm>
          <a:prstGeom prst="rect">
            <a:avLst/>
          </a:prstGeom>
          <a:ln w="73025">
            <a:solidFill>
              <a:srgbClr val="003366"/>
            </a:solidFill>
          </a:ln>
        </p:spPr>
      </p:pic>
    </p:spTree>
    <p:extLst>
      <p:ext uri="{BB962C8B-B14F-4D97-AF65-F5344CB8AC3E}">
        <p14:creationId xmlns:p14="http://schemas.microsoft.com/office/powerpoint/2010/main" val="3658009199"/>
      </p:ext>
    </p:extLst>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hteck 6"/>
          <p:cNvSpPr>
            <a:spLocks noChangeArrowheads="1"/>
          </p:cNvSpPr>
          <p:nvPr/>
        </p:nvSpPr>
        <p:spPr bwMode="auto">
          <a:xfrm>
            <a:off x="2268538" y="4652963"/>
            <a:ext cx="4572000" cy="1754187"/>
          </a:xfrm>
          <a:prstGeom prst="rect">
            <a:avLst/>
          </a:prstGeom>
          <a:noFill/>
          <a:ln w="9525">
            <a:noFill/>
            <a:miter lim="800000"/>
            <a:headEnd/>
            <a:tailEnd/>
          </a:ln>
        </p:spPr>
        <p:txBody>
          <a:bodyPr>
            <a:spAutoFit/>
          </a:bodyPr>
          <a:lstStyle/>
          <a:p>
            <a:pPr marL="812800" indent="-88900">
              <a:tabLst>
                <a:tab pos="8699500" algn="l"/>
              </a:tabLst>
            </a:pPr>
            <a:endParaRPr lang="de-DE">
              <a:solidFill>
                <a:srgbClr val="336699"/>
              </a:solidFill>
            </a:endParaRPr>
          </a:p>
          <a:p>
            <a:pPr marL="812800" indent="-88900">
              <a:tabLst>
                <a:tab pos="8699500" algn="l"/>
              </a:tabLst>
            </a:pPr>
            <a:endParaRPr lang="de-DE">
              <a:solidFill>
                <a:srgbClr val="336699"/>
              </a:solidFill>
            </a:endParaRPr>
          </a:p>
          <a:p>
            <a:pPr marL="812800" indent="-88900">
              <a:tabLst>
                <a:tab pos="8699500" algn="l"/>
              </a:tabLst>
            </a:pPr>
            <a:endParaRPr lang="de-DE">
              <a:solidFill>
                <a:srgbClr val="336699"/>
              </a:solidFill>
            </a:endParaRPr>
          </a:p>
          <a:p>
            <a:pPr marL="812800" indent="-88900">
              <a:tabLst>
                <a:tab pos="8699500" algn="l"/>
              </a:tabLst>
            </a:pPr>
            <a:endParaRPr lang="de-DE">
              <a:solidFill>
                <a:srgbClr val="336699"/>
              </a:solidFill>
            </a:endParaRPr>
          </a:p>
          <a:p>
            <a:pPr marL="812800" indent="-88900">
              <a:tabLst>
                <a:tab pos="8699500" algn="l"/>
              </a:tabLst>
            </a:pPr>
            <a:endParaRPr lang="de-DE">
              <a:solidFill>
                <a:srgbClr val="336699"/>
              </a:solidFill>
            </a:endParaRPr>
          </a:p>
          <a:p>
            <a:pPr marL="812800" indent="-88900">
              <a:tabLst>
                <a:tab pos="8699500" algn="l"/>
              </a:tabLst>
            </a:pPr>
            <a:endParaRPr lang="de-DE"/>
          </a:p>
        </p:txBody>
      </p:sp>
      <p:sp>
        <p:nvSpPr>
          <p:cNvPr id="55299" name="Rechteck 7"/>
          <p:cNvSpPr>
            <a:spLocks noChangeArrowheads="1"/>
          </p:cNvSpPr>
          <p:nvPr/>
        </p:nvSpPr>
        <p:spPr bwMode="auto">
          <a:xfrm>
            <a:off x="0" y="-2"/>
            <a:ext cx="9144000" cy="6876000"/>
          </a:xfrm>
          <a:prstGeom prst="rect">
            <a:avLst/>
          </a:prstGeom>
          <a:solidFill>
            <a:srgbClr val="C0C0C0"/>
          </a:solidFill>
          <a:ln w="9525">
            <a:noFill/>
            <a:miter lim="800000"/>
            <a:headEnd/>
            <a:tailEnd/>
          </a:ln>
        </p:spPr>
        <p:txBody>
          <a:bodyPr>
            <a:spAutoFit/>
          </a:bodyPr>
          <a:lstStyle/>
          <a:p>
            <a:r>
              <a:rPr lang="de-DE" sz="2400" b="1" dirty="0">
                <a:solidFill>
                  <a:srgbClr val="003366"/>
                </a:solidFill>
                <a:latin typeface="Arial" pitchFamily="34" charset="0"/>
                <a:cs typeface="Arial" pitchFamily="34" charset="0"/>
              </a:rPr>
              <a:t>                                    </a:t>
            </a:r>
          </a:p>
          <a:p>
            <a:r>
              <a:rPr lang="de-DE" sz="2400" b="1" dirty="0">
                <a:solidFill>
                  <a:srgbClr val="003366"/>
                </a:solidFill>
                <a:effectLst>
                  <a:outerShdw blurRad="38100" dist="38100" dir="2700000" algn="tl">
                    <a:srgbClr val="000000">
                      <a:alpha val="43137"/>
                    </a:srgbClr>
                  </a:outerShdw>
                </a:effectLst>
                <a:latin typeface="Arial" pitchFamily="34" charset="0"/>
                <a:cs typeface="Arial" pitchFamily="34" charset="0"/>
              </a:rPr>
              <a:t>                                                     </a:t>
            </a:r>
            <a:endParaRPr lang="de-DE" sz="2400" b="1" u="sng" dirty="0">
              <a:solidFill>
                <a:srgbClr val="003366"/>
              </a:solidFill>
              <a:effectLst>
                <a:outerShdw blurRad="38100" dist="38100" dir="2700000" algn="tl">
                  <a:srgbClr val="000000">
                    <a:alpha val="43137"/>
                  </a:srgbClr>
                </a:outerShdw>
              </a:effectLst>
              <a:latin typeface="Arial" pitchFamily="34" charset="0"/>
              <a:cs typeface="Arial" pitchFamily="34" charset="0"/>
            </a:endParaRPr>
          </a:p>
          <a:p>
            <a:pPr marL="457200" lvl="0" indent="-457200"/>
            <a:endParaRPr lang="de-DE" sz="2000" b="1" dirty="0">
              <a:solidFill>
                <a:srgbClr val="003366"/>
              </a:solidFill>
              <a:effectLst>
                <a:outerShdw blurRad="38100" dist="38100" dir="2700000" algn="tl">
                  <a:srgbClr val="000000">
                    <a:alpha val="43137"/>
                  </a:srgbClr>
                </a:outerShdw>
              </a:effectLst>
            </a:endParaRPr>
          </a:p>
          <a:p>
            <a:pPr lvl="0">
              <a:buFontTx/>
              <a:buChar char="-"/>
            </a:pPr>
            <a:endParaRPr lang="de-DE" sz="2000" dirty="0">
              <a:solidFill>
                <a:srgbClr val="003366"/>
              </a:solidFill>
            </a:endParaRPr>
          </a:p>
          <a:p>
            <a:pPr lvl="0">
              <a:buFontTx/>
              <a:buChar char="-"/>
            </a:pPr>
            <a:endParaRPr lang="de-DE" sz="2000" dirty="0">
              <a:solidFill>
                <a:srgbClr val="003366"/>
              </a:solidFill>
            </a:endParaRPr>
          </a:p>
          <a:p>
            <a:pPr lvl="0">
              <a:buFontTx/>
              <a:buChar char="-"/>
            </a:pPr>
            <a:endParaRPr lang="de-DE" sz="2000" dirty="0">
              <a:solidFill>
                <a:srgbClr val="003366"/>
              </a:solidFill>
            </a:endParaRPr>
          </a:p>
          <a:p>
            <a:endParaRPr lang="de-DE" sz="2000" b="1" dirty="0">
              <a:solidFill>
                <a:srgbClr val="003366"/>
              </a:solidFill>
            </a:endParaRPr>
          </a:p>
          <a:p>
            <a:endParaRPr lang="de-DE" sz="2000" dirty="0">
              <a:solidFill>
                <a:srgbClr val="003366"/>
              </a:solidFill>
            </a:endParaRPr>
          </a:p>
          <a:p>
            <a:endParaRPr lang="de-DE" sz="2000" dirty="0">
              <a:solidFill>
                <a:srgbClr val="003366"/>
              </a:solidFill>
            </a:endParaRPr>
          </a:p>
          <a:p>
            <a:endParaRPr lang="de-DE" sz="2000" dirty="0">
              <a:solidFill>
                <a:srgbClr val="003366"/>
              </a:solidFill>
            </a:endParaRPr>
          </a:p>
          <a:p>
            <a:endParaRPr lang="de-DE" sz="2000" dirty="0">
              <a:solidFill>
                <a:srgbClr val="336699"/>
              </a:solidFill>
            </a:endParaRPr>
          </a:p>
        </p:txBody>
      </p:sp>
      <p:sp>
        <p:nvSpPr>
          <p:cNvPr id="5124" name="Rectangle 2"/>
          <p:cNvSpPr>
            <a:spLocks noChangeArrowheads="1"/>
          </p:cNvSpPr>
          <p:nvPr/>
        </p:nvSpPr>
        <p:spPr bwMode="auto">
          <a:xfrm>
            <a:off x="0" y="-18000"/>
            <a:ext cx="9144000" cy="6876000"/>
          </a:xfrm>
          <a:prstGeom prst="rect">
            <a:avLst/>
          </a:prstGeom>
          <a:noFill/>
          <a:ln w="9525">
            <a:noFill/>
            <a:miter lim="800000"/>
            <a:headEnd/>
            <a:tailEnd/>
          </a:ln>
        </p:spPr>
        <p:txBody>
          <a:bodyPr anchor="ctr">
            <a:spAutoFit/>
          </a:bodyPr>
          <a:lstStyle/>
          <a:p>
            <a:pPr eaLnBrk="0" hangingPunct="0"/>
            <a:endParaRPr lang="de-DE" sz="1200" b="1" i="1">
              <a:latin typeface="Cambria" pitchFamily="18" charset="0"/>
              <a:ea typeface="MS Mincho" pitchFamily="49" charset="-128"/>
              <a:cs typeface="Times New Roman" pitchFamily="18" charset="0"/>
            </a:endParaRPr>
          </a:p>
          <a:p>
            <a:pPr eaLnBrk="0" hangingPunct="0"/>
            <a:endParaRPr lang="de-DE" sz="1200" b="1" i="1">
              <a:latin typeface="Cambria" pitchFamily="18" charset="0"/>
              <a:ea typeface="MS Mincho" pitchFamily="49" charset="-128"/>
              <a:cs typeface="Times New Roman" pitchFamily="18" charset="0"/>
            </a:endParaRPr>
          </a:p>
          <a:p>
            <a:pPr eaLnBrk="0" hangingPunct="0"/>
            <a:endParaRPr lang="de-DE" sz="1200" b="1" i="1">
              <a:latin typeface="Cambria" pitchFamily="18" charset="0"/>
              <a:ea typeface="MS Mincho" pitchFamily="49" charset="-128"/>
              <a:cs typeface="Times New Roman" pitchFamily="18" charset="0"/>
            </a:endParaRPr>
          </a:p>
          <a:p>
            <a:pPr eaLnBrk="0" hangingPunct="0"/>
            <a:endParaRPr lang="de-DE" sz="1200" b="1" i="1">
              <a:latin typeface="Cambria" pitchFamily="18" charset="0"/>
              <a:ea typeface="MS Mincho" pitchFamily="49" charset="-128"/>
              <a:cs typeface="Times New Roman" pitchFamily="18" charset="0"/>
            </a:endParaRPr>
          </a:p>
          <a:p>
            <a:pPr eaLnBrk="0" hangingPunct="0"/>
            <a:endParaRPr lang="de-DE" sz="1200" b="1" i="1">
              <a:latin typeface="Cambria" pitchFamily="18" charset="0"/>
              <a:ea typeface="MS Mincho" pitchFamily="49" charset="-128"/>
              <a:cs typeface="Times New Roman" pitchFamily="18" charset="0"/>
            </a:endParaRPr>
          </a:p>
          <a:p>
            <a:pPr eaLnBrk="0" hangingPunct="0"/>
            <a:endParaRPr lang="de-DE" sz="1200" b="1" i="1">
              <a:latin typeface="Cambria" pitchFamily="18" charset="0"/>
              <a:ea typeface="MS Mincho" pitchFamily="49" charset="-128"/>
              <a:cs typeface="Times New Roman" pitchFamily="18" charset="0"/>
            </a:endParaRPr>
          </a:p>
        </p:txBody>
      </p:sp>
      <p:sp>
        <p:nvSpPr>
          <p:cNvPr id="6" name="Rectangle 4"/>
          <p:cNvSpPr>
            <a:spLocks noChangeArrowheads="1"/>
          </p:cNvSpPr>
          <p:nvPr/>
        </p:nvSpPr>
        <p:spPr bwMode="auto">
          <a:xfrm>
            <a:off x="0" y="-90000"/>
            <a:ext cx="9144000" cy="6948000"/>
          </a:xfrm>
          <a:prstGeom prst="rect">
            <a:avLst/>
          </a:prstGeom>
          <a:solidFill>
            <a:schemeClr val="bg1"/>
          </a:solidFill>
          <a:ln w="63500">
            <a:solidFill>
              <a:srgbClr val="003366"/>
            </a:solidFill>
            <a:miter lim="800000"/>
            <a:headEnd/>
            <a:tailEnd/>
          </a:ln>
        </p:spPr>
        <p:txBody>
          <a:bodyPr/>
          <a:lstStyle/>
          <a:p>
            <a:pPr marL="457200" indent="-457200">
              <a:tabLst>
                <a:tab pos="88900" algn="l"/>
              </a:tabLst>
            </a:pPr>
            <a:endParaRPr lang="de-DE" sz="2000" b="1" dirty="0">
              <a:solidFill>
                <a:srgbClr val="003366"/>
              </a:solidFill>
              <a:effectLst>
                <a:outerShdw blurRad="38100" dist="38100" dir="2700000" algn="tl">
                  <a:srgbClr val="000000">
                    <a:alpha val="43137"/>
                  </a:srgbClr>
                </a:outerShdw>
              </a:effectLst>
              <a:sym typeface="Symbol"/>
            </a:endParaRPr>
          </a:p>
          <a:p>
            <a:pPr>
              <a:tabLst>
                <a:tab pos="88900" algn="l"/>
              </a:tabLst>
            </a:pPr>
            <a:endParaRPr lang="de-DE" sz="2000" b="1" dirty="0">
              <a:solidFill>
                <a:srgbClr val="003366"/>
              </a:solidFill>
              <a:sym typeface="Symbol"/>
            </a:endParaRPr>
          </a:p>
          <a:p>
            <a:endParaRPr lang="de-DE" sz="2000" b="1" dirty="0">
              <a:solidFill>
                <a:srgbClr val="003366"/>
              </a:solidFill>
            </a:endParaRPr>
          </a:p>
          <a:p>
            <a:pPr algn="ctr"/>
            <a:r>
              <a:rPr lang="de-DE" sz="2000" b="1" dirty="0">
                <a:solidFill>
                  <a:srgbClr val="003366"/>
                </a:solidFill>
              </a:rPr>
              <a:t>Seminare  zeigen Defizite in der Handlungssicherheit  von PädagogInnen, die weder einrichtungsintern noch ausreichend extern im Fachdiskurs thematisiert werden  → TABUTHEMA HANDLUNGSSICHERHEIT   </a:t>
            </a:r>
            <a:r>
              <a:rPr lang="de-DE" sz="2000" dirty="0">
                <a:solidFill>
                  <a:srgbClr val="003366"/>
                </a:solidFill>
              </a:rPr>
              <a:t> </a:t>
            </a:r>
          </a:p>
          <a:p>
            <a:endParaRPr lang="de-DE" sz="2000" dirty="0">
              <a:solidFill>
                <a:srgbClr val="003366"/>
              </a:solidFill>
            </a:endParaRPr>
          </a:p>
          <a:p>
            <a:pPr algn="ctr"/>
            <a:r>
              <a:rPr lang="de-DE" sz="2000" b="1" dirty="0">
                <a:solidFill>
                  <a:srgbClr val="003366"/>
                </a:solidFill>
              </a:rPr>
              <a:t>In dem schwierigen Doppelauftrag „Erziehen – Aufsicht“ bleiben damit unter anderem diese Fragen unbeantwortet:</a:t>
            </a:r>
          </a:p>
          <a:p>
            <a:pPr algn="ctr"/>
            <a:endParaRPr lang="de-DE" sz="2000" b="1" dirty="0">
              <a:solidFill>
                <a:srgbClr val="003366"/>
              </a:solidFill>
            </a:endParaRPr>
          </a:p>
          <a:p>
            <a:pPr marL="622300" lvl="0" indent="-447675">
              <a:buFont typeface="Wingdings" panose="05000000000000000000" pitchFamily="2" charset="2"/>
              <a:buChar char="Ø"/>
            </a:pPr>
            <a:r>
              <a:rPr lang="de-DE" sz="2000" dirty="0">
                <a:solidFill>
                  <a:srgbClr val="003366"/>
                </a:solidFill>
              </a:rPr>
              <a:t>Was  bedeuten „Kindeswohl“ (KW) und  „Kindeswohlgefährdung“ (KWG)?</a:t>
            </a:r>
          </a:p>
          <a:p>
            <a:pPr marL="622300" lvl="0" indent="-447675">
              <a:buFont typeface="Wingdings" panose="05000000000000000000" pitchFamily="2" charset="2"/>
              <a:buChar char="Ø"/>
            </a:pPr>
            <a:r>
              <a:rPr lang="de-DE" sz="2000" dirty="0">
                <a:solidFill>
                  <a:srgbClr val="003366"/>
                </a:solidFill>
              </a:rPr>
              <a:t>Gibt es ein gemeinsames Kindeswohlverständnis mit </a:t>
            </a:r>
            <a:r>
              <a:rPr lang="de-DE" sz="2000" dirty="0" err="1">
                <a:solidFill>
                  <a:srgbClr val="003366"/>
                </a:solidFill>
              </a:rPr>
              <a:t>zuständ</a:t>
            </a:r>
            <a:r>
              <a:rPr lang="de-DE" sz="2000" dirty="0">
                <a:solidFill>
                  <a:srgbClr val="003366"/>
                </a:solidFill>
              </a:rPr>
              <a:t>. Behörden?</a:t>
            </a:r>
          </a:p>
          <a:p>
            <a:pPr marL="622300" lvl="0" indent="-447675">
              <a:buFont typeface="Wingdings" panose="05000000000000000000" pitchFamily="2" charset="2"/>
              <a:buChar char="Ø"/>
            </a:pPr>
            <a:r>
              <a:rPr lang="de-DE" sz="2000" dirty="0">
                <a:solidFill>
                  <a:srgbClr val="003366"/>
                </a:solidFill>
              </a:rPr>
              <a:t>Was  bedeutet der  Begriff „Gewalt“ im  Gewaltverbot des  § 1631 II BGB?</a:t>
            </a:r>
          </a:p>
          <a:p>
            <a:pPr marL="622300" indent="-447675">
              <a:buFont typeface="Wingdings" panose="05000000000000000000" pitchFamily="2" charset="2"/>
              <a:buChar char="Ø"/>
            </a:pPr>
            <a:r>
              <a:rPr lang="de-DE" sz="2000" dirty="0">
                <a:solidFill>
                  <a:srgbClr val="003366"/>
                </a:solidFill>
              </a:rPr>
              <a:t>Wo liegen fachliche Grenzen der Erziehung, beginnen „päd. Kunstfehler“?</a:t>
            </a:r>
          </a:p>
          <a:p>
            <a:pPr marL="622300" lvl="0" indent="-447675">
              <a:buFont typeface="Wingdings" panose="05000000000000000000" pitchFamily="2" charset="2"/>
              <a:buChar char="Ø"/>
            </a:pPr>
            <a:r>
              <a:rPr lang="de-DE" sz="2000" dirty="0">
                <a:solidFill>
                  <a:srgbClr val="003366"/>
                </a:solidFill>
              </a:rPr>
              <a:t>Was ist bei verbalen o. </a:t>
            </a:r>
            <a:r>
              <a:rPr lang="de-DE" sz="2000" dirty="0" err="1">
                <a:solidFill>
                  <a:srgbClr val="003366"/>
                </a:solidFill>
              </a:rPr>
              <a:t>körperl</a:t>
            </a:r>
            <a:r>
              <a:rPr lang="de-DE" sz="2000" dirty="0">
                <a:solidFill>
                  <a:srgbClr val="003366"/>
                </a:solidFill>
              </a:rPr>
              <a:t>. Aggressionen eines Kindes/</a:t>
            </a:r>
            <a:r>
              <a:rPr lang="de-DE" sz="2000" dirty="0" err="1">
                <a:solidFill>
                  <a:srgbClr val="003366"/>
                </a:solidFill>
              </a:rPr>
              <a:t>Jug</a:t>
            </a:r>
            <a:r>
              <a:rPr lang="de-DE" sz="2000" dirty="0">
                <a:solidFill>
                  <a:srgbClr val="003366"/>
                </a:solidFill>
              </a:rPr>
              <a:t>. zulässig?</a:t>
            </a:r>
          </a:p>
          <a:p>
            <a:pPr marL="622300" indent="-447675">
              <a:buFont typeface="Wingdings" panose="05000000000000000000" pitchFamily="2" charset="2"/>
              <a:buChar char="Ø"/>
            </a:pPr>
            <a:r>
              <a:rPr lang="de-DE" sz="2000" dirty="0">
                <a:solidFill>
                  <a:srgbClr val="003366"/>
                </a:solidFill>
              </a:rPr>
              <a:t>Wann sind aktive päd. Grenzsetzungen </a:t>
            </a:r>
            <a:r>
              <a:rPr lang="de-DE" sz="2000" dirty="0" err="1">
                <a:solidFill>
                  <a:srgbClr val="003366"/>
                </a:solidFill>
              </a:rPr>
              <a:t>verantwortbar,z.B</a:t>
            </a:r>
            <a:r>
              <a:rPr lang="de-DE" sz="2000" dirty="0">
                <a:solidFill>
                  <a:srgbClr val="003366"/>
                </a:solidFill>
              </a:rPr>
              <a:t>. die Wegnahme eines Gegenstands, mittels dessen anderes Eigentum beschädigt wurde?</a:t>
            </a:r>
          </a:p>
          <a:p>
            <a:pPr marL="622300" lvl="0" indent="-447675">
              <a:buFont typeface="Wingdings" panose="05000000000000000000" pitchFamily="2" charset="2"/>
              <a:buChar char="Ø"/>
            </a:pPr>
            <a:r>
              <a:rPr lang="de-DE" sz="2000" dirty="0">
                <a:solidFill>
                  <a:srgbClr val="003366"/>
                </a:solidFill>
              </a:rPr>
              <a:t>Wann  ist  die  Kontrolle  bzw. die Wegnahme von Handys  verantwortbar?</a:t>
            </a:r>
          </a:p>
          <a:p>
            <a:pPr marL="622300" lvl="0" indent="-447675">
              <a:buFont typeface="Wingdings" panose="05000000000000000000" pitchFamily="2" charset="2"/>
              <a:buChar char="Ø"/>
            </a:pPr>
            <a:r>
              <a:rPr lang="de-DE" sz="2000" dirty="0">
                <a:solidFill>
                  <a:srgbClr val="003366"/>
                </a:solidFill>
              </a:rPr>
              <a:t>Sind  Postkontrollen und  Zimmerdurchsuchungen  verantwortbar? Wann?</a:t>
            </a:r>
          </a:p>
          <a:p>
            <a:pPr marL="622300" lvl="0" indent="-447675">
              <a:buFont typeface="Wingdings" panose="05000000000000000000" pitchFamily="2" charset="2"/>
              <a:buChar char="Ø"/>
            </a:pPr>
            <a:r>
              <a:rPr lang="de-DE" sz="2000" dirty="0">
                <a:solidFill>
                  <a:srgbClr val="003366"/>
                </a:solidFill>
              </a:rPr>
              <a:t>Dürfen  die Kinder und Jugendlichen  überhaupt noch  angefasst werden? </a:t>
            </a:r>
          </a:p>
          <a:p>
            <a:pPr algn="just"/>
            <a:endParaRPr lang="de-DE" sz="2000" b="1" dirty="0">
              <a:solidFill>
                <a:srgbClr val="003366"/>
              </a:solidFill>
              <a:sym typeface="Symbol"/>
            </a:endParaRPr>
          </a:p>
          <a:p>
            <a:pPr marL="514350" indent="-514350">
              <a:buAutoNum type="romanUcPeriod"/>
              <a:tabLst>
                <a:tab pos="88900" algn="l"/>
              </a:tabLst>
            </a:pPr>
            <a:endParaRPr lang="de-DE" sz="2000" b="1" dirty="0">
              <a:solidFill>
                <a:srgbClr val="003366"/>
              </a:solidFill>
              <a:sym typeface="Symbol"/>
            </a:endParaRPr>
          </a:p>
          <a:p>
            <a:pPr marL="514350" indent="-514350">
              <a:buAutoNum type="romanUcPeriod"/>
              <a:tabLst>
                <a:tab pos="88900" algn="l"/>
              </a:tabLst>
            </a:pPr>
            <a:endParaRPr lang="de-DE" sz="2000" b="1" dirty="0">
              <a:solidFill>
                <a:srgbClr val="003366"/>
              </a:solidFill>
              <a:sym typeface="Symbol"/>
            </a:endParaRPr>
          </a:p>
          <a:p>
            <a:pPr marL="514350" indent="-514350">
              <a:buAutoNum type="romanUcPeriod"/>
              <a:tabLst>
                <a:tab pos="88900" algn="l"/>
              </a:tabLst>
            </a:pPr>
            <a:endParaRPr lang="de-DE" sz="2000" b="1" dirty="0">
              <a:solidFill>
                <a:srgbClr val="003366"/>
              </a:solidFill>
              <a:sym typeface="Symbol"/>
            </a:endParaRPr>
          </a:p>
          <a:p>
            <a:pPr marL="514350" indent="-514350">
              <a:buAutoNum type="romanUcPeriod"/>
              <a:tabLst>
                <a:tab pos="88900" algn="l"/>
              </a:tabLst>
            </a:pPr>
            <a:endParaRPr lang="de-DE" sz="2000" b="1" dirty="0">
              <a:solidFill>
                <a:srgbClr val="003366"/>
              </a:solidFill>
              <a:sym typeface="Symbol"/>
            </a:endParaRPr>
          </a:p>
          <a:p>
            <a:pPr marL="514350" indent="-514350">
              <a:buAutoNum type="romanUcPeriod"/>
              <a:tabLst>
                <a:tab pos="88900" algn="l"/>
              </a:tabLst>
            </a:pPr>
            <a:endParaRPr lang="de-DE" sz="2000" b="1" dirty="0">
              <a:solidFill>
                <a:srgbClr val="003366"/>
              </a:solidFill>
              <a:sym typeface="Symbol"/>
            </a:endParaRPr>
          </a:p>
          <a:p>
            <a:pPr marL="514350" indent="-514350">
              <a:buAutoNum type="romanUcPeriod"/>
              <a:tabLst>
                <a:tab pos="88900" algn="l"/>
              </a:tabLst>
            </a:pPr>
            <a:endParaRPr lang="de-DE" sz="2000" b="1" dirty="0">
              <a:solidFill>
                <a:srgbClr val="003366"/>
              </a:solidFill>
              <a:sym typeface="Symbol"/>
            </a:endParaRPr>
          </a:p>
          <a:p>
            <a:pPr marL="514350" indent="-514350">
              <a:buAutoNum type="romanUcPeriod"/>
              <a:tabLst>
                <a:tab pos="88900" algn="l"/>
              </a:tabLst>
            </a:pPr>
            <a:endParaRPr lang="de-DE" sz="2000" b="1" dirty="0">
              <a:solidFill>
                <a:srgbClr val="003366"/>
              </a:solidFill>
              <a:sym typeface="Symbol"/>
            </a:endParaRPr>
          </a:p>
          <a:p>
            <a:pPr marL="514350" indent="-514350">
              <a:buAutoNum type="romanUcPeriod"/>
              <a:tabLst>
                <a:tab pos="88900" algn="l"/>
              </a:tabLst>
            </a:pPr>
            <a:endParaRPr lang="de-DE" sz="2000" b="1" dirty="0">
              <a:solidFill>
                <a:srgbClr val="003366"/>
              </a:solidFill>
              <a:sym typeface="Symbol"/>
            </a:endParaRPr>
          </a:p>
          <a:p>
            <a:pPr marL="514350" indent="-514350">
              <a:buAutoNum type="romanUcPeriod"/>
              <a:tabLst>
                <a:tab pos="88900" algn="l"/>
              </a:tabLst>
            </a:pPr>
            <a:endParaRPr lang="de-DE" sz="2000" b="1" dirty="0">
              <a:solidFill>
                <a:srgbClr val="003366"/>
              </a:solidFill>
              <a:sym typeface="Symbol"/>
            </a:endParaRPr>
          </a:p>
          <a:p>
            <a:pPr marL="514350" indent="-514350">
              <a:buAutoNum type="romanUcPeriod"/>
              <a:tabLst>
                <a:tab pos="88900" algn="l"/>
              </a:tabLst>
            </a:pPr>
            <a:endParaRPr lang="de-DE" sz="2000" b="1" dirty="0">
              <a:solidFill>
                <a:srgbClr val="003366"/>
              </a:solidFill>
              <a:sym typeface="Symbol"/>
            </a:endParaRPr>
          </a:p>
          <a:p>
            <a:pPr marL="514350" indent="-514350">
              <a:buAutoNum type="romanUcPeriod"/>
              <a:tabLst>
                <a:tab pos="88900" algn="l"/>
              </a:tabLst>
            </a:pPr>
            <a:endParaRPr lang="de-DE" sz="2000" b="1" dirty="0">
              <a:solidFill>
                <a:srgbClr val="003366"/>
              </a:solidFill>
              <a:sym typeface="Symbol"/>
            </a:endParaRPr>
          </a:p>
          <a:p>
            <a:pPr marL="514350" indent="-514350">
              <a:buAutoNum type="romanUcPeriod"/>
              <a:tabLst>
                <a:tab pos="88900" algn="l"/>
              </a:tabLst>
            </a:pPr>
            <a:endParaRPr lang="de-DE" sz="2000" b="1" dirty="0">
              <a:solidFill>
                <a:srgbClr val="003366"/>
              </a:solidFill>
              <a:sym typeface="Symbol"/>
            </a:endParaRPr>
          </a:p>
          <a:p>
            <a:pPr marL="514350" indent="-514350">
              <a:buAutoNum type="romanUcPeriod"/>
              <a:tabLst>
                <a:tab pos="88900" algn="l"/>
              </a:tabLst>
            </a:pPr>
            <a:endParaRPr lang="de-DE" sz="2000" b="1" dirty="0">
              <a:solidFill>
                <a:srgbClr val="003366"/>
              </a:solidFill>
              <a:sym typeface="Symbol"/>
            </a:endParaRPr>
          </a:p>
          <a:p>
            <a:pPr marL="514350" indent="-514350">
              <a:buAutoNum type="romanUcPeriod"/>
              <a:tabLst>
                <a:tab pos="88900" algn="l"/>
              </a:tabLst>
            </a:pPr>
            <a:endParaRPr lang="de-DE" sz="2000" b="1" dirty="0">
              <a:solidFill>
                <a:srgbClr val="003366"/>
              </a:solidFill>
              <a:sym typeface="Symbol"/>
            </a:endParaRPr>
          </a:p>
          <a:p>
            <a:pPr marL="514350" indent="-514350">
              <a:buAutoNum type="romanUcPeriod"/>
              <a:tabLst>
                <a:tab pos="88900" algn="l"/>
              </a:tabLst>
            </a:pPr>
            <a:endParaRPr lang="de-DE" sz="2000" b="1" dirty="0">
              <a:solidFill>
                <a:srgbClr val="003366"/>
              </a:solidFill>
              <a:sym typeface="Symbol"/>
            </a:endParaRPr>
          </a:p>
          <a:p>
            <a:pPr marL="514350" indent="-514350">
              <a:buAutoNum type="romanUcPeriod"/>
              <a:tabLst>
                <a:tab pos="88900" algn="l"/>
              </a:tabLst>
            </a:pPr>
            <a:endParaRPr lang="de-DE" sz="2000" b="1" dirty="0">
              <a:solidFill>
                <a:srgbClr val="003366"/>
              </a:solidFill>
              <a:sym typeface="Symbol"/>
            </a:endParaRPr>
          </a:p>
          <a:p>
            <a:pPr marL="514350" indent="-514350">
              <a:buAutoNum type="romanUcPeriod"/>
              <a:tabLst>
                <a:tab pos="88900" algn="l"/>
              </a:tabLst>
            </a:pPr>
            <a:endParaRPr lang="de-DE" sz="2000" b="1" dirty="0">
              <a:solidFill>
                <a:srgbClr val="003366"/>
              </a:solidFill>
              <a:sym typeface="Symbol"/>
            </a:endParaRPr>
          </a:p>
          <a:p>
            <a:pPr marL="457200" indent="-457200">
              <a:tabLst>
                <a:tab pos="88900" algn="l"/>
              </a:tabLst>
            </a:pPr>
            <a:endParaRPr lang="de-DE" sz="2000" dirty="0">
              <a:solidFill>
                <a:srgbClr val="003366"/>
              </a:solidFill>
            </a:endParaRPr>
          </a:p>
        </p:txBody>
      </p:sp>
      <p:sp>
        <p:nvSpPr>
          <p:cNvPr id="8" name="Rechteck 7">
            <a:extLst>
              <a:ext uri="{FF2B5EF4-FFF2-40B4-BE49-F238E27FC236}">
                <a16:creationId xmlns:a16="http://schemas.microsoft.com/office/drawing/2014/main" id="{7C607B2D-3557-45C6-AD6E-7E111BADADD8}"/>
              </a:ext>
            </a:extLst>
          </p:cNvPr>
          <p:cNvSpPr>
            <a:spLocks noChangeArrowheads="1"/>
          </p:cNvSpPr>
          <p:nvPr/>
        </p:nvSpPr>
        <p:spPr bwMode="auto">
          <a:xfrm>
            <a:off x="0" y="-99122"/>
            <a:ext cx="9144000" cy="461665"/>
          </a:xfrm>
          <a:prstGeom prst="rect">
            <a:avLst/>
          </a:prstGeom>
          <a:solidFill>
            <a:schemeClr val="bg1"/>
          </a:solidFill>
          <a:ln w="63500">
            <a:solidFill>
              <a:srgbClr val="003366"/>
            </a:solidFill>
            <a:miter lim="800000"/>
            <a:headEnd/>
            <a:tailEnd/>
          </a:ln>
        </p:spPr>
        <p:txBody>
          <a:bodyPr wrap="square">
            <a:spAutoFit/>
          </a:bodyPr>
          <a:lstStyle/>
          <a:p>
            <a:pPr lvl="0"/>
            <a:r>
              <a:rPr lang="de-DE" sz="2400" b="1" dirty="0">
                <a:solidFill>
                  <a:srgbClr val="003366"/>
                </a:solidFill>
                <a:effectLst>
                  <a:outerShdw blurRad="38100" dist="38100" dir="2700000" algn="tl">
                    <a:srgbClr val="000000">
                      <a:alpha val="43137"/>
                    </a:srgbClr>
                  </a:outerShdw>
                </a:effectLst>
              </a:rPr>
              <a:t> </a:t>
            </a:r>
            <a:r>
              <a:rPr lang="de-DE" sz="2400" b="1" dirty="0">
                <a:solidFill>
                  <a:srgbClr val="003366"/>
                </a:solidFill>
                <a:effectLst>
                  <a:outerShdw blurRad="38100" dist="38100" dir="2700000" algn="tl">
                    <a:srgbClr val="000000">
                      <a:alpha val="43137"/>
                    </a:srgbClr>
                  </a:outerShdw>
                </a:effectLst>
                <a:sym typeface="Symbol"/>
              </a:rPr>
              <a:t>I.   Problemstellung   </a:t>
            </a:r>
            <a:r>
              <a:rPr lang="de-DE" sz="2000" b="1" dirty="0">
                <a:solidFill>
                  <a:srgbClr val="003366"/>
                </a:solidFill>
                <a:sym typeface="Symbol"/>
              </a:rPr>
              <a:t>1. Grundlegendes</a:t>
            </a:r>
            <a:endParaRPr lang="de-DE" sz="2000" b="1" i="1" dirty="0">
              <a:solidFill>
                <a:srgbClr val="003366"/>
              </a:solidFill>
            </a:endParaRPr>
          </a:p>
        </p:txBody>
      </p:sp>
    </p:spTree>
    <p:extLst>
      <p:ext uri="{BB962C8B-B14F-4D97-AF65-F5344CB8AC3E}">
        <p14:creationId xmlns:p14="http://schemas.microsoft.com/office/powerpoint/2010/main" val="1170933466"/>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xEl>
                                              <p:pRg st="3" end="3"/>
                                            </p:txEl>
                                          </p:spTgt>
                                        </p:tgtEl>
                                        <p:attrNameLst>
                                          <p:attrName>style.visibility</p:attrName>
                                        </p:attrNameLst>
                                      </p:cBhvr>
                                      <p:to>
                                        <p:strVal val="visible"/>
                                      </p:to>
                                    </p:set>
                                    <p:anim calcmode="lin" valueType="num">
                                      <p:cBhvr additive="base">
                                        <p:cTn id="7" dur="500" fill="hold"/>
                                        <p:tgtEl>
                                          <p:spTgt spid="6">
                                            <p:txEl>
                                              <p:pRg st="3" end="3"/>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6">
                                            <p:txEl>
                                              <p:pRg st="5" end="5"/>
                                            </p:txEl>
                                          </p:spTgt>
                                        </p:tgtEl>
                                        <p:attrNameLst>
                                          <p:attrName>style.visibility</p:attrName>
                                        </p:attrNameLst>
                                      </p:cBhvr>
                                      <p:to>
                                        <p:strVal val="visible"/>
                                      </p:to>
                                    </p:set>
                                    <p:anim calcmode="lin" valueType="num">
                                      <p:cBhvr additive="base">
                                        <p:cTn id="13" dur="500" fill="hold"/>
                                        <p:tgtEl>
                                          <p:spTgt spid="6">
                                            <p:txEl>
                                              <p:pRg st="5" end="5"/>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6">
                                            <p:txEl>
                                              <p:pRg st="5" end="5"/>
                                            </p:txEl>
                                          </p:spTgt>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6">
                                            <p:txEl>
                                              <p:pRg st="7" end="7"/>
                                            </p:txEl>
                                          </p:spTgt>
                                        </p:tgtEl>
                                        <p:attrNameLst>
                                          <p:attrName>style.visibility</p:attrName>
                                        </p:attrNameLst>
                                      </p:cBhvr>
                                      <p:to>
                                        <p:strVal val="visible"/>
                                      </p:to>
                                    </p:set>
                                    <p:anim calcmode="lin" valueType="num">
                                      <p:cBhvr additive="base">
                                        <p:cTn id="17" dur="500" fill="hold"/>
                                        <p:tgtEl>
                                          <p:spTgt spid="6">
                                            <p:txEl>
                                              <p:pRg st="7" end="7"/>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6">
                                            <p:txEl>
                                              <p:pRg st="7" end="7"/>
                                            </p:txEl>
                                          </p:spTgt>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6">
                                            <p:txEl>
                                              <p:pRg st="8" end="8"/>
                                            </p:txEl>
                                          </p:spTgt>
                                        </p:tgtEl>
                                        <p:attrNameLst>
                                          <p:attrName>style.visibility</p:attrName>
                                        </p:attrNameLst>
                                      </p:cBhvr>
                                      <p:to>
                                        <p:strVal val="visible"/>
                                      </p:to>
                                    </p:set>
                                    <p:anim calcmode="lin" valueType="num">
                                      <p:cBhvr additive="base">
                                        <p:cTn id="21" dur="500" fill="hold"/>
                                        <p:tgtEl>
                                          <p:spTgt spid="6">
                                            <p:txEl>
                                              <p:pRg st="8" end="8"/>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6">
                                            <p:txEl>
                                              <p:pRg st="8" end="8"/>
                                            </p:txEl>
                                          </p:spTgt>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6">
                                            <p:txEl>
                                              <p:pRg st="9" end="9"/>
                                            </p:txEl>
                                          </p:spTgt>
                                        </p:tgtEl>
                                        <p:attrNameLst>
                                          <p:attrName>style.visibility</p:attrName>
                                        </p:attrNameLst>
                                      </p:cBhvr>
                                      <p:to>
                                        <p:strVal val="visible"/>
                                      </p:to>
                                    </p:set>
                                    <p:anim calcmode="lin" valueType="num">
                                      <p:cBhvr additive="base">
                                        <p:cTn id="25" dur="500" fill="hold"/>
                                        <p:tgtEl>
                                          <p:spTgt spid="6">
                                            <p:txEl>
                                              <p:pRg st="9" end="9"/>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6">
                                            <p:txEl>
                                              <p:pRg st="9" end="9"/>
                                            </p:txEl>
                                          </p:spTgt>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6">
                                            <p:txEl>
                                              <p:pRg st="10" end="10"/>
                                            </p:txEl>
                                          </p:spTgt>
                                        </p:tgtEl>
                                        <p:attrNameLst>
                                          <p:attrName>style.visibility</p:attrName>
                                        </p:attrNameLst>
                                      </p:cBhvr>
                                      <p:to>
                                        <p:strVal val="visible"/>
                                      </p:to>
                                    </p:set>
                                    <p:anim calcmode="lin" valueType="num">
                                      <p:cBhvr additive="base">
                                        <p:cTn id="29" dur="500" fill="hold"/>
                                        <p:tgtEl>
                                          <p:spTgt spid="6">
                                            <p:txEl>
                                              <p:pRg st="10" end="10"/>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6">
                                            <p:txEl>
                                              <p:pRg st="10" end="10"/>
                                            </p:txEl>
                                          </p:spTgt>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6">
                                            <p:txEl>
                                              <p:pRg st="11" end="11"/>
                                            </p:txEl>
                                          </p:spTgt>
                                        </p:tgtEl>
                                        <p:attrNameLst>
                                          <p:attrName>style.visibility</p:attrName>
                                        </p:attrNameLst>
                                      </p:cBhvr>
                                      <p:to>
                                        <p:strVal val="visible"/>
                                      </p:to>
                                    </p:set>
                                    <p:anim calcmode="lin" valueType="num">
                                      <p:cBhvr additive="base">
                                        <p:cTn id="33" dur="500" fill="hold"/>
                                        <p:tgtEl>
                                          <p:spTgt spid="6">
                                            <p:txEl>
                                              <p:pRg st="11" end="11"/>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6">
                                            <p:txEl>
                                              <p:pRg st="11" end="11"/>
                                            </p:txEl>
                                          </p:spTgt>
                                        </p:tgtEl>
                                        <p:attrNameLst>
                                          <p:attrName>ppt_y</p:attrName>
                                        </p:attrNameLst>
                                      </p:cBhvr>
                                      <p:tavLst>
                                        <p:tav tm="0">
                                          <p:val>
                                            <p:strVal val="1+#ppt_h/2"/>
                                          </p:val>
                                        </p:tav>
                                        <p:tav tm="100000">
                                          <p:val>
                                            <p:strVal val="#ppt_y"/>
                                          </p:val>
                                        </p:tav>
                                      </p:tavLst>
                                    </p:anim>
                                  </p:childTnLst>
                                </p:cTn>
                              </p:par>
                              <p:par>
                                <p:cTn id="35" presetID="2" presetClass="entr" presetSubtype="4" fill="hold" nodeType="withEffect">
                                  <p:stCondLst>
                                    <p:cond delay="0"/>
                                  </p:stCondLst>
                                  <p:childTnLst>
                                    <p:set>
                                      <p:cBhvr>
                                        <p:cTn id="36" dur="1" fill="hold">
                                          <p:stCondLst>
                                            <p:cond delay="0"/>
                                          </p:stCondLst>
                                        </p:cTn>
                                        <p:tgtEl>
                                          <p:spTgt spid="6">
                                            <p:txEl>
                                              <p:pRg st="12" end="12"/>
                                            </p:txEl>
                                          </p:spTgt>
                                        </p:tgtEl>
                                        <p:attrNameLst>
                                          <p:attrName>style.visibility</p:attrName>
                                        </p:attrNameLst>
                                      </p:cBhvr>
                                      <p:to>
                                        <p:strVal val="visible"/>
                                      </p:to>
                                    </p:set>
                                    <p:anim calcmode="lin" valueType="num">
                                      <p:cBhvr additive="base">
                                        <p:cTn id="37" dur="500" fill="hold"/>
                                        <p:tgtEl>
                                          <p:spTgt spid="6">
                                            <p:txEl>
                                              <p:pRg st="12" end="12"/>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6">
                                            <p:txEl>
                                              <p:pRg st="12" end="12"/>
                                            </p:txEl>
                                          </p:spTgt>
                                        </p:tgtEl>
                                        <p:attrNameLst>
                                          <p:attrName>ppt_y</p:attrName>
                                        </p:attrNameLst>
                                      </p:cBhvr>
                                      <p:tavLst>
                                        <p:tav tm="0">
                                          <p:val>
                                            <p:strVal val="1+#ppt_h/2"/>
                                          </p:val>
                                        </p:tav>
                                        <p:tav tm="100000">
                                          <p:val>
                                            <p:strVal val="#ppt_y"/>
                                          </p:val>
                                        </p:tav>
                                      </p:tavLst>
                                    </p:anim>
                                  </p:childTnLst>
                                </p:cTn>
                              </p:par>
                              <p:par>
                                <p:cTn id="39" presetID="2" presetClass="entr" presetSubtype="4" fill="hold" nodeType="withEffect">
                                  <p:stCondLst>
                                    <p:cond delay="0"/>
                                  </p:stCondLst>
                                  <p:childTnLst>
                                    <p:set>
                                      <p:cBhvr>
                                        <p:cTn id="40" dur="1" fill="hold">
                                          <p:stCondLst>
                                            <p:cond delay="0"/>
                                          </p:stCondLst>
                                        </p:cTn>
                                        <p:tgtEl>
                                          <p:spTgt spid="6">
                                            <p:txEl>
                                              <p:pRg st="13" end="13"/>
                                            </p:txEl>
                                          </p:spTgt>
                                        </p:tgtEl>
                                        <p:attrNameLst>
                                          <p:attrName>style.visibility</p:attrName>
                                        </p:attrNameLst>
                                      </p:cBhvr>
                                      <p:to>
                                        <p:strVal val="visible"/>
                                      </p:to>
                                    </p:set>
                                    <p:anim calcmode="lin" valueType="num">
                                      <p:cBhvr additive="base">
                                        <p:cTn id="41" dur="500" fill="hold"/>
                                        <p:tgtEl>
                                          <p:spTgt spid="6">
                                            <p:txEl>
                                              <p:pRg st="13" end="13"/>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6">
                                            <p:txEl>
                                              <p:pRg st="13" end="13"/>
                                            </p:txEl>
                                          </p:spTgt>
                                        </p:tgtEl>
                                        <p:attrNameLst>
                                          <p:attrName>ppt_y</p:attrName>
                                        </p:attrNameLst>
                                      </p:cBhvr>
                                      <p:tavLst>
                                        <p:tav tm="0">
                                          <p:val>
                                            <p:strVal val="1+#ppt_h/2"/>
                                          </p:val>
                                        </p:tav>
                                        <p:tav tm="100000">
                                          <p:val>
                                            <p:strVal val="#ppt_y"/>
                                          </p:val>
                                        </p:tav>
                                      </p:tavLst>
                                    </p:anim>
                                  </p:childTnLst>
                                </p:cTn>
                              </p:par>
                              <p:par>
                                <p:cTn id="43" presetID="2" presetClass="entr" presetSubtype="4" fill="hold" nodeType="withEffect">
                                  <p:stCondLst>
                                    <p:cond delay="0"/>
                                  </p:stCondLst>
                                  <p:childTnLst>
                                    <p:set>
                                      <p:cBhvr>
                                        <p:cTn id="44" dur="1" fill="hold">
                                          <p:stCondLst>
                                            <p:cond delay="0"/>
                                          </p:stCondLst>
                                        </p:cTn>
                                        <p:tgtEl>
                                          <p:spTgt spid="6">
                                            <p:txEl>
                                              <p:pRg st="14" end="14"/>
                                            </p:txEl>
                                          </p:spTgt>
                                        </p:tgtEl>
                                        <p:attrNameLst>
                                          <p:attrName>style.visibility</p:attrName>
                                        </p:attrNameLst>
                                      </p:cBhvr>
                                      <p:to>
                                        <p:strVal val="visible"/>
                                      </p:to>
                                    </p:set>
                                    <p:anim calcmode="lin" valueType="num">
                                      <p:cBhvr additive="base">
                                        <p:cTn id="45" dur="500" fill="hold"/>
                                        <p:tgtEl>
                                          <p:spTgt spid="6">
                                            <p:txEl>
                                              <p:pRg st="14" end="14"/>
                                            </p:txEl>
                                          </p:spTgt>
                                        </p:tgtEl>
                                        <p:attrNameLst>
                                          <p:attrName>ppt_x</p:attrName>
                                        </p:attrNameLst>
                                      </p:cBhvr>
                                      <p:tavLst>
                                        <p:tav tm="0">
                                          <p:val>
                                            <p:strVal val="#ppt_x"/>
                                          </p:val>
                                        </p:tav>
                                        <p:tav tm="100000">
                                          <p:val>
                                            <p:strVal val="#ppt_x"/>
                                          </p:val>
                                        </p:tav>
                                      </p:tavLst>
                                    </p:anim>
                                    <p:anim calcmode="lin" valueType="num">
                                      <p:cBhvr additive="base">
                                        <p:cTn id="46" dur="500" fill="hold"/>
                                        <p:tgtEl>
                                          <p:spTgt spid="6">
                                            <p:txEl>
                                              <p:pRg st="14" end="14"/>
                                            </p:txEl>
                                          </p:spTgt>
                                        </p:tgtEl>
                                        <p:attrNameLst>
                                          <p:attrName>ppt_y</p:attrName>
                                        </p:attrNameLst>
                                      </p:cBhvr>
                                      <p:tavLst>
                                        <p:tav tm="0">
                                          <p:val>
                                            <p:strVal val="1+#ppt_h/2"/>
                                          </p:val>
                                        </p:tav>
                                        <p:tav tm="100000">
                                          <p:val>
                                            <p:strVal val="#ppt_y"/>
                                          </p:val>
                                        </p:tav>
                                      </p:tavLst>
                                    </p:anim>
                                  </p:childTnLst>
                                </p:cTn>
                              </p:par>
                              <p:par>
                                <p:cTn id="47" presetID="2" presetClass="entr" presetSubtype="4" fill="hold" nodeType="withEffect">
                                  <p:stCondLst>
                                    <p:cond delay="0"/>
                                  </p:stCondLst>
                                  <p:childTnLst>
                                    <p:set>
                                      <p:cBhvr>
                                        <p:cTn id="48" dur="1" fill="hold">
                                          <p:stCondLst>
                                            <p:cond delay="0"/>
                                          </p:stCondLst>
                                        </p:cTn>
                                        <p:tgtEl>
                                          <p:spTgt spid="6">
                                            <p:txEl>
                                              <p:pRg st="15" end="15"/>
                                            </p:txEl>
                                          </p:spTgt>
                                        </p:tgtEl>
                                        <p:attrNameLst>
                                          <p:attrName>style.visibility</p:attrName>
                                        </p:attrNameLst>
                                      </p:cBhvr>
                                      <p:to>
                                        <p:strVal val="visible"/>
                                      </p:to>
                                    </p:set>
                                    <p:anim calcmode="lin" valueType="num">
                                      <p:cBhvr additive="base">
                                        <p:cTn id="49" dur="500" fill="hold"/>
                                        <p:tgtEl>
                                          <p:spTgt spid="6">
                                            <p:txEl>
                                              <p:pRg st="15" end="15"/>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6">
                                            <p:txEl>
                                              <p:pRg st="15" end="1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hteck 6"/>
          <p:cNvSpPr>
            <a:spLocks noChangeArrowheads="1"/>
          </p:cNvSpPr>
          <p:nvPr/>
        </p:nvSpPr>
        <p:spPr bwMode="auto">
          <a:xfrm>
            <a:off x="2268538" y="4652963"/>
            <a:ext cx="4572000" cy="1754187"/>
          </a:xfrm>
          <a:prstGeom prst="rect">
            <a:avLst/>
          </a:prstGeom>
          <a:noFill/>
          <a:ln w="9525">
            <a:noFill/>
            <a:miter lim="800000"/>
            <a:headEnd/>
            <a:tailEnd/>
          </a:ln>
        </p:spPr>
        <p:txBody>
          <a:bodyPr>
            <a:spAutoFit/>
          </a:bodyPr>
          <a:lstStyle/>
          <a:p>
            <a:pPr marL="812800" indent="-88900">
              <a:tabLst>
                <a:tab pos="8699500" algn="l"/>
              </a:tabLst>
            </a:pPr>
            <a:endParaRPr lang="de-DE">
              <a:solidFill>
                <a:srgbClr val="336699"/>
              </a:solidFill>
            </a:endParaRPr>
          </a:p>
          <a:p>
            <a:pPr marL="812800" indent="-88900">
              <a:tabLst>
                <a:tab pos="8699500" algn="l"/>
              </a:tabLst>
            </a:pPr>
            <a:endParaRPr lang="de-DE">
              <a:solidFill>
                <a:srgbClr val="336699"/>
              </a:solidFill>
            </a:endParaRPr>
          </a:p>
          <a:p>
            <a:pPr marL="812800" indent="-88900">
              <a:tabLst>
                <a:tab pos="8699500" algn="l"/>
              </a:tabLst>
            </a:pPr>
            <a:endParaRPr lang="de-DE">
              <a:solidFill>
                <a:srgbClr val="336699"/>
              </a:solidFill>
            </a:endParaRPr>
          </a:p>
          <a:p>
            <a:pPr marL="812800" indent="-88900">
              <a:tabLst>
                <a:tab pos="8699500" algn="l"/>
              </a:tabLst>
            </a:pPr>
            <a:endParaRPr lang="de-DE">
              <a:solidFill>
                <a:srgbClr val="336699"/>
              </a:solidFill>
            </a:endParaRPr>
          </a:p>
          <a:p>
            <a:pPr marL="812800" indent="-88900">
              <a:tabLst>
                <a:tab pos="8699500" algn="l"/>
              </a:tabLst>
            </a:pPr>
            <a:endParaRPr lang="de-DE">
              <a:solidFill>
                <a:srgbClr val="336699"/>
              </a:solidFill>
            </a:endParaRPr>
          </a:p>
          <a:p>
            <a:pPr marL="812800" indent="-88900">
              <a:tabLst>
                <a:tab pos="8699500" algn="l"/>
              </a:tabLst>
            </a:pPr>
            <a:endParaRPr lang="de-DE"/>
          </a:p>
        </p:txBody>
      </p:sp>
      <p:sp>
        <p:nvSpPr>
          <p:cNvPr id="55299" name="Rechteck 7"/>
          <p:cNvSpPr>
            <a:spLocks noChangeArrowheads="1"/>
          </p:cNvSpPr>
          <p:nvPr/>
        </p:nvSpPr>
        <p:spPr bwMode="auto">
          <a:xfrm>
            <a:off x="0" y="-2"/>
            <a:ext cx="9144000" cy="6876000"/>
          </a:xfrm>
          <a:prstGeom prst="rect">
            <a:avLst/>
          </a:prstGeom>
          <a:solidFill>
            <a:srgbClr val="C0C0C0"/>
          </a:solidFill>
          <a:ln w="9525">
            <a:noFill/>
            <a:miter lim="800000"/>
            <a:headEnd/>
            <a:tailEnd/>
          </a:ln>
        </p:spPr>
        <p:txBody>
          <a:bodyPr>
            <a:spAutoFit/>
          </a:bodyPr>
          <a:lstStyle/>
          <a:p>
            <a:r>
              <a:rPr lang="de-DE" sz="2400" b="1" dirty="0">
                <a:solidFill>
                  <a:srgbClr val="003366"/>
                </a:solidFill>
                <a:latin typeface="Arial" pitchFamily="34" charset="0"/>
                <a:cs typeface="Arial" pitchFamily="34" charset="0"/>
              </a:rPr>
              <a:t>                                    </a:t>
            </a:r>
          </a:p>
          <a:p>
            <a:r>
              <a:rPr lang="de-DE" sz="2400" b="1" dirty="0">
                <a:solidFill>
                  <a:srgbClr val="003366"/>
                </a:solidFill>
                <a:effectLst>
                  <a:outerShdw blurRad="38100" dist="38100" dir="2700000" algn="tl">
                    <a:srgbClr val="000000">
                      <a:alpha val="43137"/>
                    </a:srgbClr>
                  </a:outerShdw>
                </a:effectLst>
                <a:latin typeface="Arial" pitchFamily="34" charset="0"/>
                <a:cs typeface="Arial" pitchFamily="34" charset="0"/>
              </a:rPr>
              <a:t>                                                     </a:t>
            </a:r>
            <a:endParaRPr lang="de-DE" sz="2400" b="1" u="sng" dirty="0">
              <a:solidFill>
                <a:srgbClr val="003366"/>
              </a:solidFill>
              <a:effectLst>
                <a:outerShdw blurRad="38100" dist="38100" dir="2700000" algn="tl">
                  <a:srgbClr val="000000">
                    <a:alpha val="43137"/>
                  </a:srgbClr>
                </a:outerShdw>
              </a:effectLst>
              <a:latin typeface="Arial" pitchFamily="34" charset="0"/>
              <a:cs typeface="Arial" pitchFamily="34" charset="0"/>
            </a:endParaRPr>
          </a:p>
          <a:p>
            <a:pPr marL="457200" lvl="0" indent="-457200"/>
            <a:endParaRPr lang="de-DE" sz="2000" b="1" dirty="0">
              <a:solidFill>
                <a:srgbClr val="003366"/>
              </a:solidFill>
              <a:effectLst>
                <a:outerShdw blurRad="38100" dist="38100" dir="2700000" algn="tl">
                  <a:srgbClr val="000000">
                    <a:alpha val="43137"/>
                  </a:srgbClr>
                </a:outerShdw>
              </a:effectLst>
            </a:endParaRPr>
          </a:p>
          <a:p>
            <a:pPr lvl="0">
              <a:buFontTx/>
              <a:buChar char="-"/>
            </a:pPr>
            <a:endParaRPr lang="de-DE" sz="2000" dirty="0">
              <a:solidFill>
                <a:srgbClr val="003366"/>
              </a:solidFill>
            </a:endParaRPr>
          </a:p>
          <a:p>
            <a:pPr lvl="0">
              <a:buFontTx/>
              <a:buChar char="-"/>
            </a:pPr>
            <a:endParaRPr lang="de-DE" sz="2000" dirty="0">
              <a:solidFill>
                <a:srgbClr val="003366"/>
              </a:solidFill>
            </a:endParaRPr>
          </a:p>
          <a:p>
            <a:pPr lvl="0">
              <a:buFontTx/>
              <a:buChar char="-"/>
            </a:pPr>
            <a:endParaRPr lang="de-DE" sz="2000" dirty="0">
              <a:solidFill>
                <a:srgbClr val="003366"/>
              </a:solidFill>
            </a:endParaRPr>
          </a:p>
          <a:p>
            <a:endParaRPr lang="de-DE" sz="2000" b="1" dirty="0">
              <a:solidFill>
                <a:srgbClr val="003366"/>
              </a:solidFill>
            </a:endParaRPr>
          </a:p>
          <a:p>
            <a:endParaRPr lang="de-DE" sz="2000" dirty="0">
              <a:solidFill>
                <a:srgbClr val="003366"/>
              </a:solidFill>
            </a:endParaRPr>
          </a:p>
          <a:p>
            <a:endParaRPr lang="de-DE" sz="2000" dirty="0">
              <a:solidFill>
                <a:srgbClr val="003366"/>
              </a:solidFill>
            </a:endParaRPr>
          </a:p>
          <a:p>
            <a:endParaRPr lang="de-DE" sz="2000" dirty="0">
              <a:solidFill>
                <a:srgbClr val="003366"/>
              </a:solidFill>
            </a:endParaRPr>
          </a:p>
          <a:p>
            <a:endParaRPr lang="de-DE" sz="2000" dirty="0">
              <a:solidFill>
                <a:srgbClr val="336699"/>
              </a:solidFill>
            </a:endParaRPr>
          </a:p>
        </p:txBody>
      </p:sp>
      <p:sp>
        <p:nvSpPr>
          <p:cNvPr id="5124" name="Rectangle 2"/>
          <p:cNvSpPr>
            <a:spLocks noChangeArrowheads="1"/>
          </p:cNvSpPr>
          <p:nvPr/>
        </p:nvSpPr>
        <p:spPr bwMode="auto">
          <a:xfrm>
            <a:off x="0" y="-18000"/>
            <a:ext cx="9144000" cy="6876000"/>
          </a:xfrm>
          <a:prstGeom prst="rect">
            <a:avLst/>
          </a:prstGeom>
          <a:noFill/>
          <a:ln w="9525">
            <a:noFill/>
            <a:miter lim="800000"/>
            <a:headEnd/>
            <a:tailEnd/>
          </a:ln>
        </p:spPr>
        <p:txBody>
          <a:bodyPr anchor="ctr">
            <a:spAutoFit/>
          </a:bodyPr>
          <a:lstStyle/>
          <a:p>
            <a:pPr eaLnBrk="0" hangingPunct="0"/>
            <a:endParaRPr lang="de-DE" sz="1200" b="1" i="1">
              <a:latin typeface="Cambria" pitchFamily="18" charset="0"/>
              <a:ea typeface="MS Mincho" pitchFamily="49" charset="-128"/>
              <a:cs typeface="Times New Roman" pitchFamily="18" charset="0"/>
            </a:endParaRPr>
          </a:p>
          <a:p>
            <a:pPr eaLnBrk="0" hangingPunct="0"/>
            <a:endParaRPr lang="de-DE" sz="1200" b="1" i="1">
              <a:latin typeface="Cambria" pitchFamily="18" charset="0"/>
              <a:ea typeface="MS Mincho" pitchFamily="49" charset="-128"/>
              <a:cs typeface="Times New Roman" pitchFamily="18" charset="0"/>
            </a:endParaRPr>
          </a:p>
          <a:p>
            <a:pPr eaLnBrk="0" hangingPunct="0"/>
            <a:endParaRPr lang="de-DE" sz="1200" b="1" i="1">
              <a:latin typeface="Cambria" pitchFamily="18" charset="0"/>
              <a:ea typeface="MS Mincho" pitchFamily="49" charset="-128"/>
              <a:cs typeface="Times New Roman" pitchFamily="18" charset="0"/>
            </a:endParaRPr>
          </a:p>
          <a:p>
            <a:pPr eaLnBrk="0" hangingPunct="0"/>
            <a:endParaRPr lang="de-DE" sz="1200" b="1" i="1">
              <a:latin typeface="Cambria" pitchFamily="18" charset="0"/>
              <a:ea typeface="MS Mincho" pitchFamily="49" charset="-128"/>
              <a:cs typeface="Times New Roman" pitchFamily="18" charset="0"/>
            </a:endParaRPr>
          </a:p>
          <a:p>
            <a:pPr eaLnBrk="0" hangingPunct="0"/>
            <a:endParaRPr lang="de-DE" sz="1200" b="1" i="1">
              <a:latin typeface="Cambria" pitchFamily="18" charset="0"/>
              <a:ea typeface="MS Mincho" pitchFamily="49" charset="-128"/>
              <a:cs typeface="Times New Roman" pitchFamily="18" charset="0"/>
            </a:endParaRPr>
          </a:p>
          <a:p>
            <a:pPr eaLnBrk="0" hangingPunct="0"/>
            <a:endParaRPr lang="de-DE" sz="1200" b="1" i="1">
              <a:latin typeface="Cambria" pitchFamily="18" charset="0"/>
              <a:ea typeface="MS Mincho" pitchFamily="49" charset="-128"/>
              <a:cs typeface="Times New Roman" pitchFamily="18" charset="0"/>
            </a:endParaRPr>
          </a:p>
        </p:txBody>
      </p:sp>
      <p:sp>
        <p:nvSpPr>
          <p:cNvPr id="6" name="Rectangle 4"/>
          <p:cNvSpPr>
            <a:spLocks noChangeArrowheads="1"/>
          </p:cNvSpPr>
          <p:nvPr/>
        </p:nvSpPr>
        <p:spPr bwMode="auto">
          <a:xfrm>
            <a:off x="0" y="-90000"/>
            <a:ext cx="9144000" cy="6948000"/>
          </a:xfrm>
          <a:prstGeom prst="rect">
            <a:avLst/>
          </a:prstGeom>
          <a:solidFill>
            <a:schemeClr val="bg1"/>
          </a:solidFill>
          <a:ln w="63500">
            <a:solidFill>
              <a:srgbClr val="003366"/>
            </a:solidFill>
            <a:miter lim="800000"/>
            <a:headEnd/>
            <a:tailEnd/>
          </a:ln>
        </p:spPr>
        <p:txBody>
          <a:bodyPr/>
          <a:lstStyle/>
          <a:p>
            <a:pPr marL="457200" indent="-457200">
              <a:tabLst>
                <a:tab pos="88900" algn="l"/>
              </a:tabLst>
            </a:pPr>
            <a:endParaRPr lang="de-DE" sz="2000" b="1" dirty="0">
              <a:solidFill>
                <a:srgbClr val="003366"/>
              </a:solidFill>
              <a:effectLst>
                <a:outerShdw blurRad="38100" dist="38100" dir="2700000" algn="tl">
                  <a:srgbClr val="000000">
                    <a:alpha val="43137"/>
                  </a:srgbClr>
                </a:outerShdw>
              </a:effectLst>
              <a:sym typeface="Symbol"/>
            </a:endParaRPr>
          </a:p>
          <a:p>
            <a:pPr algn="just"/>
            <a:endParaRPr lang="de-DE" sz="2000" b="1" dirty="0">
              <a:solidFill>
                <a:srgbClr val="003366"/>
              </a:solidFill>
              <a:sym typeface="Symbol"/>
            </a:endParaRPr>
          </a:p>
          <a:p>
            <a:endParaRPr lang="de-DE" sz="2000" dirty="0">
              <a:solidFill>
                <a:srgbClr val="003366"/>
              </a:solidFill>
            </a:endParaRPr>
          </a:p>
          <a:p>
            <a:r>
              <a:rPr lang="de-DE" sz="2000" dirty="0">
                <a:solidFill>
                  <a:srgbClr val="003366"/>
                </a:solidFill>
              </a:rPr>
              <a:t>- Wenn Landesjugendämter keine für die Praxis zufriedenstellende  Antwort </a:t>
            </a:r>
            <a:r>
              <a:rPr lang="de-DE" sz="2000" dirty="0" err="1">
                <a:solidFill>
                  <a:srgbClr val="003366"/>
                </a:solidFill>
              </a:rPr>
              <a:t>ge</a:t>
            </a:r>
            <a:r>
              <a:rPr lang="de-DE" sz="2000" dirty="0">
                <a:solidFill>
                  <a:srgbClr val="003366"/>
                </a:solidFill>
              </a:rPr>
              <a:t>- </a:t>
            </a:r>
          </a:p>
          <a:p>
            <a:r>
              <a:rPr lang="de-DE" sz="2000" dirty="0">
                <a:solidFill>
                  <a:srgbClr val="003366"/>
                </a:solidFill>
              </a:rPr>
              <a:t>   </a:t>
            </a:r>
            <a:r>
              <a:rPr lang="de-DE" sz="2000" dirty="0" err="1">
                <a:solidFill>
                  <a:srgbClr val="003366"/>
                </a:solidFill>
              </a:rPr>
              <a:t>ben</a:t>
            </a:r>
            <a:r>
              <a:rPr lang="de-DE" sz="2000" dirty="0">
                <a:solidFill>
                  <a:srgbClr val="003366"/>
                </a:solidFill>
              </a:rPr>
              <a:t>, welches Verhalten in krisenhaften Situationen </a:t>
            </a:r>
            <a:r>
              <a:rPr lang="de-DE" sz="2000" dirty="0" err="1">
                <a:solidFill>
                  <a:srgbClr val="003366"/>
                </a:solidFill>
              </a:rPr>
              <a:t>fachl.legitim</a:t>
            </a:r>
            <a:r>
              <a:rPr lang="de-DE" sz="2000" dirty="0">
                <a:solidFill>
                  <a:srgbClr val="003366"/>
                </a:solidFill>
              </a:rPr>
              <a:t> sein </a:t>
            </a:r>
            <a:r>
              <a:rPr lang="de-DE" sz="2000" dirty="0" err="1">
                <a:solidFill>
                  <a:srgbClr val="003366"/>
                </a:solidFill>
              </a:rPr>
              <a:t>kann,be</a:t>
            </a:r>
            <a:r>
              <a:rPr lang="de-DE" sz="2000" dirty="0">
                <a:solidFill>
                  <a:srgbClr val="003366"/>
                </a:solidFill>
              </a:rPr>
              <a:t>- </a:t>
            </a:r>
          </a:p>
          <a:p>
            <a:r>
              <a:rPr lang="de-DE" sz="2000" dirty="0">
                <a:solidFill>
                  <a:srgbClr val="003366"/>
                </a:solidFill>
              </a:rPr>
              <a:t>   steht die Gefahr der Kindeswohl-Beliebigkeit: </a:t>
            </a:r>
            <a:r>
              <a:rPr lang="de-DE" sz="2000" dirty="0" err="1">
                <a:solidFill>
                  <a:srgbClr val="003366"/>
                </a:solidFill>
              </a:rPr>
              <a:t>LJÄn</a:t>
            </a:r>
            <a:r>
              <a:rPr lang="de-DE" sz="2000" dirty="0">
                <a:solidFill>
                  <a:srgbClr val="003366"/>
                </a:solidFill>
              </a:rPr>
              <a:t> fehlen i.d.R. objektivieren- </a:t>
            </a:r>
          </a:p>
          <a:p>
            <a:r>
              <a:rPr lang="de-DE" sz="2000" dirty="0">
                <a:solidFill>
                  <a:srgbClr val="003366"/>
                </a:solidFill>
              </a:rPr>
              <a:t>   de Leitlinien, entscheiden z.T. ausschließlich haltungsorientiert, ohne i.S. des </a:t>
            </a:r>
          </a:p>
          <a:p>
            <a:r>
              <a:rPr lang="de-DE" sz="2000" dirty="0">
                <a:solidFill>
                  <a:srgbClr val="003366"/>
                </a:solidFill>
              </a:rPr>
              <a:t>   „Kindeswohls“ nachvollziehbare Begründung.    </a:t>
            </a:r>
          </a:p>
          <a:p>
            <a:endParaRPr lang="de-DE" sz="2000" dirty="0">
              <a:solidFill>
                <a:srgbClr val="003366"/>
              </a:solidFill>
            </a:endParaRPr>
          </a:p>
          <a:p>
            <a:r>
              <a:rPr lang="de-DE" sz="2000" dirty="0">
                <a:solidFill>
                  <a:srgbClr val="003366"/>
                </a:solidFill>
              </a:rPr>
              <a:t>- Wie sollte  unter diesen Bedingungen Kindesschutz  gewährleistet sein? Straf-  </a:t>
            </a:r>
          </a:p>
          <a:p>
            <a:r>
              <a:rPr lang="de-DE" sz="2000" dirty="0">
                <a:solidFill>
                  <a:srgbClr val="003366"/>
                </a:solidFill>
              </a:rPr>
              <a:t>   richterliche Verfahren  wie gegen einen Lehrer, der sich zur  Überprüfung der </a:t>
            </a:r>
          </a:p>
          <a:p>
            <a:r>
              <a:rPr lang="de-DE" sz="2000" dirty="0">
                <a:solidFill>
                  <a:srgbClr val="003366"/>
                </a:solidFill>
              </a:rPr>
              <a:t>   Klassenarbeit- Abgabe vor die Tür setzt (Verurteilung weg. </a:t>
            </a:r>
            <a:r>
              <a:rPr lang="de-DE" sz="2000" dirty="0" err="1">
                <a:solidFill>
                  <a:srgbClr val="003366"/>
                </a:solidFill>
              </a:rPr>
              <a:t>Freiheitsberaubg</a:t>
            </a:r>
            <a:r>
              <a:rPr lang="de-DE" sz="2000" dirty="0">
                <a:solidFill>
                  <a:srgbClr val="003366"/>
                </a:solidFill>
              </a:rPr>
              <a:t>.) </a:t>
            </a:r>
          </a:p>
          <a:p>
            <a:r>
              <a:rPr lang="de-DE" sz="2000" dirty="0">
                <a:solidFill>
                  <a:srgbClr val="003366"/>
                </a:solidFill>
              </a:rPr>
              <a:t>   zeigen Ohnmacht der PädagogInnen und der Gesellschaft.</a:t>
            </a:r>
          </a:p>
          <a:p>
            <a:endParaRPr lang="de-DE" sz="2000" dirty="0">
              <a:solidFill>
                <a:srgbClr val="003366"/>
              </a:solidFill>
            </a:endParaRPr>
          </a:p>
          <a:p>
            <a:r>
              <a:rPr lang="de-DE" sz="2000" dirty="0">
                <a:solidFill>
                  <a:srgbClr val="003366"/>
                </a:solidFill>
              </a:rPr>
              <a:t>- Wiederkehrende Vorkommnisse in Heimen (z.B. </a:t>
            </a:r>
            <a:r>
              <a:rPr lang="de-DE" sz="2000" dirty="0" err="1">
                <a:solidFill>
                  <a:srgbClr val="003366"/>
                </a:solidFill>
              </a:rPr>
              <a:t>Educon,Haasenburg,Friesen</a:t>
            </a:r>
            <a:r>
              <a:rPr lang="de-DE" sz="2000" dirty="0">
                <a:solidFill>
                  <a:srgbClr val="003366"/>
                </a:solidFill>
              </a:rPr>
              <a:t>- </a:t>
            </a:r>
          </a:p>
          <a:p>
            <a:r>
              <a:rPr lang="de-DE" sz="2000" dirty="0">
                <a:solidFill>
                  <a:srgbClr val="003366"/>
                </a:solidFill>
              </a:rPr>
              <a:t>   </a:t>
            </a:r>
            <a:r>
              <a:rPr lang="de-DE" sz="2000" dirty="0" err="1">
                <a:solidFill>
                  <a:srgbClr val="003366"/>
                </a:solidFill>
              </a:rPr>
              <a:t>hof</a:t>
            </a:r>
            <a:r>
              <a:rPr lang="de-DE" sz="2000" dirty="0">
                <a:solidFill>
                  <a:srgbClr val="003366"/>
                </a:solidFill>
              </a:rPr>
              <a:t>) und Mängel in der </a:t>
            </a:r>
            <a:r>
              <a:rPr lang="de-DE" sz="2000" dirty="0" err="1">
                <a:solidFill>
                  <a:srgbClr val="003366"/>
                </a:solidFill>
              </a:rPr>
              <a:t>Aufgabenwahrnehmg</a:t>
            </a:r>
            <a:r>
              <a:rPr lang="de-DE" sz="2000" dirty="0">
                <a:solidFill>
                  <a:srgbClr val="003366"/>
                </a:solidFill>
              </a:rPr>
              <a:t>. staatl. Aufsicht zeigen, dass der </a:t>
            </a:r>
          </a:p>
          <a:p>
            <a:r>
              <a:rPr lang="de-DE" sz="2000" dirty="0">
                <a:solidFill>
                  <a:srgbClr val="003366"/>
                </a:solidFill>
              </a:rPr>
              <a:t>   Kindesschutz  unzureichend  gesichert ist  (Bundeskinderschutzgesetz / 2012 </a:t>
            </a:r>
          </a:p>
          <a:p>
            <a:r>
              <a:rPr lang="de-DE" sz="2000" dirty="0">
                <a:solidFill>
                  <a:srgbClr val="003366"/>
                </a:solidFill>
              </a:rPr>
              <a:t>   befasst sich vorrangig mit  Elternsphäre, nicht mit außerfamiliärer Erziehung).</a:t>
            </a:r>
          </a:p>
          <a:p>
            <a:endParaRPr lang="de-DE" sz="2000" dirty="0">
              <a:solidFill>
                <a:srgbClr val="003366"/>
              </a:solidFill>
            </a:endParaRPr>
          </a:p>
          <a:p>
            <a:r>
              <a:rPr lang="de-DE" sz="2000" dirty="0">
                <a:solidFill>
                  <a:srgbClr val="003366"/>
                </a:solidFill>
              </a:rPr>
              <a:t>-  Ergebnis</a:t>
            </a:r>
            <a:r>
              <a:rPr lang="de-DE" sz="2000" b="1" dirty="0">
                <a:solidFill>
                  <a:srgbClr val="003366"/>
                </a:solidFill>
              </a:rPr>
              <a:t>: Gestaltungs- u. Regelungsvakuum im Gewaltverbot </a:t>
            </a:r>
          </a:p>
          <a:p>
            <a:r>
              <a:rPr lang="de-DE" sz="2000" b="1" dirty="0">
                <a:solidFill>
                  <a:srgbClr val="003366"/>
                </a:solidFill>
              </a:rPr>
              <a:t>     </a:t>
            </a:r>
          </a:p>
          <a:p>
            <a:endParaRPr lang="de-DE" sz="2000" dirty="0">
              <a:solidFill>
                <a:srgbClr val="003366"/>
              </a:solidFill>
            </a:endParaRPr>
          </a:p>
          <a:p>
            <a:r>
              <a:rPr lang="de-DE" sz="2000" dirty="0">
                <a:solidFill>
                  <a:srgbClr val="003366"/>
                </a:solidFill>
              </a:rPr>
              <a:t> </a:t>
            </a:r>
          </a:p>
          <a:p>
            <a:endParaRPr lang="de-DE" sz="2000" dirty="0">
              <a:solidFill>
                <a:srgbClr val="003366"/>
              </a:solidFill>
            </a:endParaRPr>
          </a:p>
          <a:p>
            <a:pPr>
              <a:tabLst>
                <a:tab pos="88900" algn="l"/>
              </a:tabLst>
            </a:pPr>
            <a:endParaRPr lang="de-DE" sz="2000" b="1" dirty="0">
              <a:solidFill>
                <a:srgbClr val="003366"/>
              </a:solidFill>
              <a:sym typeface="Symbol"/>
            </a:endParaRPr>
          </a:p>
          <a:p>
            <a:pPr marL="514350" indent="-514350">
              <a:buAutoNum type="romanUcPeriod"/>
              <a:tabLst>
                <a:tab pos="88900" algn="l"/>
              </a:tabLst>
            </a:pPr>
            <a:endParaRPr lang="de-DE" sz="2000" b="1" dirty="0">
              <a:solidFill>
                <a:srgbClr val="003366"/>
              </a:solidFill>
              <a:sym typeface="Symbol"/>
            </a:endParaRPr>
          </a:p>
          <a:p>
            <a:pPr marL="514350" indent="-514350">
              <a:buAutoNum type="romanUcPeriod"/>
              <a:tabLst>
                <a:tab pos="88900" algn="l"/>
              </a:tabLst>
            </a:pPr>
            <a:endParaRPr lang="de-DE" sz="2000" b="1" dirty="0">
              <a:solidFill>
                <a:srgbClr val="003366"/>
              </a:solidFill>
              <a:sym typeface="Symbol"/>
            </a:endParaRPr>
          </a:p>
          <a:p>
            <a:pPr marL="514350" indent="-514350">
              <a:buAutoNum type="romanUcPeriod"/>
              <a:tabLst>
                <a:tab pos="88900" algn="l"/>
              </a:tabLst>
            </a:pPr>
            <a:endParaRPr lang="de-DE" sz="2000" b="1" dirty="0">
              <a:solidFill>
                <a:srgbClr val="003366"/>
              </a:solidFill>
              <a:sym typeface="Symbol"/>
            </a:endParaRPr>
          </a:p>
          <a:p>
            <a:pPr marL="514350" indent="-514350">
              <a:buAutoNum type="romanUcPeriod"/>
              <a:tabLst>
                <a:tab pos="88900" algn="l"/>
              </a:tabLst>
            </a:pPr>
            <a:endParaRPr lang="de-DE" sz="2000" b="1" dirty="0">
              <a:solidFill>
                <a:srgbClr val="003366"/>
              </a:solidFill>
              <a:sym typeface="Symbol"/>
            </a:endParaRPr>
          </a:p>
          <a:p>
            <a:pPr marL="514350" indent="-514350">
              <a:buAutoNum type="romanUcPeriod"/>
              <a:tabLst>
                <a:tab pos="88900" algn="l"/>
              </a:tabLst>
            </a:pPr>
            <a:endParaRPr lang="de-DE" sz="2000" b="1" dirty="0">
              <a:solidFill>
                <a:srgbClr val="003366"/>
              </a:solidFill>
              <a:sym typeface="Symbol"/>
            </a:endParaRPr>
          </a:p>
          <a:p>
            <a:pPr marL="514350" indent="-514350">
              <a:buAutoNum type="romanUcPeriod"/>
              <a:tabLst>
                <a:tab pos="88900" algn="l"/>
              </a:tabLst>
            </a:pPr>
            <a:endParaRPr lang="de-DE" sz="2000" b="1" dirty="0">
              <a:solidFill>
                <a:srgbClr val="003366"/>
              </a:solidFill>
              <a:sym typeface="Symbol"/>
            </a:endParaRPr>
          </a:p>
          <a:p>
            <a:pPr marL="457200" indent="-457200">
              <a:tabLst>
                <a:tab pos="88900" algn="l"/>
              </a:tabLst>
            </a:pPr>
            <a:endParaRPr lang="de-DE" sz="2000" dirty="0">
              <a:solidFill>
                <a:srgbClr val="003366"/>
              </a:solidFill>
            </a:endParaRPr>
          </a:p>
        </p:txBody>
      </p:sp>
      <p:sp>
        <p:nvSpPr>
          <p:cNvPr id="7" name="Rechteck 7">
            <a:extLst>
              <a:ext uri="{FF2B5EF4-FFF2-40B4-BE49-F238E27FC236}">
                <a16:creationId xmlns:a16="http://schemas.microsoft.com/office/drawing/2014/main" id="{F4402798-3FBC-4641-A781-37D6CCCA1C82}"/>
              </a:ext>
            </a:extLst>
          </p:cNvPr>
          <p:cNvSpPr>
            <a:spLocks noChangeArrowheads="1"/>
          </p:cNvSpPr>
          <p:nvPr/>
        </p:nvSpPr>
        <p:spPr bwMode="auto">
          <a:xfrm>
            <a:off x="0" y="-90000"/>
            <a:ext cx="9144000" cy="461665"/>
          </a:xfrm>
          <a:prstGeom prst="rect">
            <a:avLst/>
          </a:prstGeom>
          <a:solidFill>
            <a:schemeClr val="bg1"/>
          </a:solidFill>
          <a:ln w="63500">
            <a:solidFill>
              <a:srgbClr val="003366"/>
            </a:solidFill>
            <a:miter lim="800000"/>
            <a:headEnd/>
            <a:tailEnd/>
          </a:ln>
        </p:spPr>
        <p:txBody>
          <a:bodyPr wrap="square">
            <a:spAutoFit/>
          </a:bodyPr>
          <a:lstStyle/>
          <a:p>
            <a:pPr lvl="0"/>
            <a:r>
              <a:rPr lang="de-DE" sz="2400" b="1" dirty="0">
                <a:solidFill>
                  <a:srgbClr val="003366"/>
                </a:solidFill>
                <a:effectLst>
                  <a:outerShdw blurRad="38100" dist="38100" dir="2700000" algn="tl">
                    <a:srgbClr val="000000">
                      <a:alpha val="43137"/>
                    </a:srgbClr>
                  </a:outerShdw>
                </a:effectLst>
              </a:rPr>
              <a:t> </a:t>
            </a:r>
            <a:r>
              <a:rPr lang="de-DE" sz="2400" b="1" dirty="0">
                <a:solidFill>
                  <a:srgbClr val="003366"/>
                </a:solidFill>
                <a:effectLst>
                  <a:outerShdw blurRad="38100" dist="38100" dir="2700000" algn="tl">
                    <a:srgbClr val="000000">
                      <a:alpha val="43137"/>
                    </a:srgbClr>
                  </a:outerShdw>
                </a:effectLst>
                <a:sym typeface="Symbol"/>
              </a:rPr>
              <a:t>I.   Problemstellung   </a:t>
            </a:r>
            <a:r>
              <a:rPr lang="de-DE" sz="2000" dirty="0">
                <a:solidFill>
                  <a:srgbClr val="003366"/>
                </a:solidFill>
                <a:sym typeface="Symbol"/>
              </a:rPr>
              <a:t>2.</a:t>
            </a:r>
            <a:r>
              <a:rPr lang="de-DE" sz="2000" b="1" dirty="0">
                <a:solidFill>
                  <a:srgbClr val="003366"/>
                </a:solidFill>
                <a:sym typeface="Symbol"/>
              </a:rPr>
              <a:t> Rahmenbedingungen</a:t>
            </a:r>
            <a:endParaRPr lang="de-DE" sz="2000" b="1" i="1" dirty="0">
              <a:solidFill>
                <a:srgbClr val="003366"/>
              </a:solidFill>
            </a:endParaRPr>
          </a:p>
        </p:txBody>
      </p:sp>
    </p:spTree>
    <p:extLst>
      <p:ext uri="{BB962C8B-B14F-4D97-AF65-F5344CB8AC3E}">
        <p14:creationId xmlns:p14="http://schemas.microsoft.com/office/powerpoint/2010/main" val="4293421236"/>
      </p:ext>
    </p:extLst>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hteck 6"/>
          <p:cNvSpPr>
            <a:spLocks noChangeArrowheads="1"/>
          </p:cNvSpPr>
          <p:nvPr/>
        </p:nvSpPr>
        <p:spPr bwMode="auto">
          <a:xfrm>
            <a:off x="2268538" y="4652963"/>
            <a:ext cx="4572000" cy="1754187"/>
          </a:xfrm>
          <a:prstGeom prst="rect">
            <a:avLst/>
          </a:prstGeom>
          <a:noFill/>
          <a:ln w="9525">
            <a:noFill/>
            <a:miter lim="800000"/>
            <a:headEnd/>
            <a:tailEnd/>
          </a:ln>
        </p:spPr>
        <p:txBody>
          <a:bodyPr>
            <a:spAutoFit/>
          </a:bodyPr>
          <a:lstStyle/>
          <a:p>
            <a:pPr marL="812800" indent="-88900">
              <a:tabLst>
                <a:tab pos="8699500" algn="l"/>
              </a:tabLst>
            </a:pPr>
            <a:endParaRPr lang="de-DE">
              <a:solidFill>
                <a:srgbClr val="336699"/>
              </a:solidFill>
            </a:endParaRPr>
          </a:p>
          <a:p>
            <a:pPr marL="812800" indent="-88900">
              <a:tabLst>
                <a:tab pos="8699500" algn="l"/>
              </a:tabLst>
            </a:pPr>
            <a:endParaRPr lang="de-DE">
              <a:solidFill>
                <a:srgbClr val="336699"/>
              </a:solidFill>
            </a:endParaRPr>
          </a:p>
          <a:p>
            <a:pPr marL="812800" indent="-88900">
              <a:tabLst>
                <a:tab pos="8699500" algn="l"/>
              </a:tabLst>
            </a:pPr>
            <a:endParaRPr lang="de-DE">
              <a:solidFill>
                <a:srgbClr val="336699"/>
              </a:solidFill>
            </a:endParaRPr>
          </a:p>
          <a:p>
            <a:pPr marL="812800" indent="-88900">
              <a:tabLst>
                <a:tab pos="8699500" algn="l"/>
              </a:tabLst>
            </a:pPr>
            <a:endParaRPr lang="de-DE">
              <a:solidFill>
                <a:srgbClr val="336699"/>
              </a:solidFill>
            </a:endParaRPr>
          </a:p>
          <a:p>
            <a:pPr marL="812800" indent="-88900">
              <a:tabLst>
                <a:tab pos="8699500" algn="l"/>
              </a:tabLst>
            </a:pPr>
            <a:endParaRPr lang="de-DE">
              <a:solidFill>
                <a:srgbClr val="336699"/>
              </a:solidFill>
            </a:endParaRPr>
          </a:p>
          <a:p>
            <a:pPr marL="812800" indent="-88900">
              <a:tabLst>
                <a:tab pos="8699500" algn="l"/>
              </a:tabLst>
            </a:pPr>
            <a:endParaRPr lang="de-DE"/>
          </a:p>
        </p:txBody>
      </p:sp>
      <p:sp>
        <p:nvSpPr>
          <p:cNvPr id="55299" name="Rechteck 7"/>
          <p:cNvSpPr>
            <a:spLocks noChangeArrowheads="1"/>
          </p:cNvSpPr>
          <p:nvPr/>
        </p:nvSpPr>
        <p:spPr bwMode="auto">
          <a:xfrm>
            <a:off x="0" y="-18001"/>
            <a:ext cx="9144000" cy="6876000"/>
          </a:xfrm>
          <a:prstGeom prst="rect">
            <a:avLst/>
          </a:prstGeom>
          <a:solidFill>
            <a:schemeClr val="bg1"/>
          </a:solidFill>
          <a:ln w="63500">
            <a:solidFill>
              <a:srgbClr val="003366"/>
            </a:solidFill>
            <a:miter lim="800000"/>
            <a:headEnd/>
            <a:tailEnd/>
          </a:ln>
        </p:spPr>
        <p:txBody>
          <a:bodyPr>
            <a:spAutoFit/>
          </a:bodyPr>
          <a:lstStyle/>
          <a:p>
            <a:r>
              <a:rPr lang="de-DE" sz="2400" dirty="0"/>
              <a:t>1. Das </a:t>
            </a:r>
            <a:r>
              <a:rPr lang="de-DE" sz="2400" b="1" dirty="0"/>
              <a:t>gesetzliche Züchtigungsrecht </a:t>
            </a:r>
            <a:r>
              <a:rPr lang="de-DE" sz="2400" dirty="0"/>
              <a:t>(„angemessene 1. Das 1. </a:t>
            </a:r>
          </a:p>
          <a:p>
            <a:endParaRPr lang="de-DE" sz="2400" dirty="0"/>
          </a:p>
          <a:p>
            <a:endParaRPr lang="de-DE" sz="2400" dirty="0"/>
          </a:p>
          <a:p>
            <a:endParaRPr lang="de-DE" sz="2400" dirty="0"/>
          </a:p>
          <a:p>
            <a:pPr algn="ctr"/>
            <a:r>
              <a:rPr lang="de-DE" sz="2000" b="1" dirty="0">
                <a:solidFill>
                  <a:srgbClr val="003366"/>
                </a:solidFill>
              </a:rPr>
              <a:t>Von grundlegender Bedeutung ist das</a:t>
            </a:r>
            <a:r>
              <a:rPr lang="de-DE" sz="2000" dirty="0">
                <a:solidFill>
                  <a:srgbClr val="003366"/>
                </a:solidFill>
              </a:rPr>
              <a:t> </a:t>
            </a:r>
            <a:r>
              <a:rPr lang="de-DE" sz="2000" b="1" dirty="0">
                <a:solidFill>
                  <a:srgbClr val="003366"/>
                </a:solidFill>
              </a:rPr>
              <a:t>gesetzliche „</a:t>
            </a:r>
            <a:r>
              <a:rPr lang="de-DE" sz="2000" b="1" dirty="0" err="1">
                <a:solidFill>
                  <a:srgbClr val="003366"/>
                </a:solidFill>
              </a:rPr>
              <a:t>Gewalt“verbot</a:t>
            </a:r>
            <a:r>
              <a:rPr lang="de-DE" sz="2000" b="1" dirty="0">
                <a:solidFill>
                  <a:srgbClr val="003366"/>
                </a:solidFill>
              </a:rPr>
              <a:t> !!! </a:t>
            </a:r>
          </a:p>
          <a:p>
            <a:pPr algn="ctr"/>
            <a:endParaRPr lang="de-DE" sz="2000" b="1" dirty="0">
              <a:solidFill>
                <a:srgbClr val="003366"/>
              </a:solidFill>
            </a:endParaRPr>
          </a:p>
          <a:p>
            <a:pPr algn="ctr"/>
            <a:r>
              <a:rPr lang="de-DE" sz="2000" dirty="0">
                <a:solidFill>
                  <a:srgbClr val="003366"/>
                </a:solidFill>
              </a:rPr>
              <a:t>Das </a:t>
            </a:r>
            <a:r>
              <a:rPr lang="de-DE" sz="2000" b="1" dirty="0">
                <a:solidFill>
                  <a:srgbClr val="003366"/>
                </a:solidFill>
              </a:rPr>
              <a:t>Züchtigungsrecht </a:t>
            </a:r>
            <a:r>
              <a:rPr lang="de-DE" sz="2000" dirty="0">
                <a:solidFill>
                  <a:srgbClr val="003366"/>
                </a:solidFill>
              </a:rPr>
              <a:t>(„angemessene Zuchtmittel“) galt bis 1957, danach </a:t>
            </a:r>
            <a:r>
              <a:rPr lang="de-DE" sz="2000" dirty="0" err="1">
                <a:solidFill>
                  <a:srgbClr val="003366"/>
                </a:solidFill>
              </a:rPr>
              <a:t>ge</a:t>
            </a:r>
            <a:r>
              <a:rPr lang="de-DE" sz="2000" dirty="0">
                <a:solidFill>
                  <a:srgbClr val="003366"/>
                </a:solidFill>
              </a:rPr>
              <a:t>- </a:t>
            </a:r>
            <a:r>
              <a:rPr lang="de-DE" sz="2000" dirty="0" err="1">
                <a:solidFill>
                  <a:srgbClr val="003366"/>
                </a:solidFill>
              </a:rPr>
              <a:t>wohnheitsrechtlich</a:t>
            </a:r>
            <a:r>
              <a:rPr lang="de-DE" sz="2000" dirty="0">
                <a:solidFill>
                  <a:srgbClr val="003366"/>
                </a:solidFill>
              </a:rPr>
              <a:t>, in Schulen bis Mitte der 1970er Jahre.</a:t>
            </a:r>
          </a:p>
          <a:p>
            <a:pPr algn="ctr"/>
            <a:endParaRPr lang="de-DE" sz="2000" b="1" dirty="0">
              <a:solidFill>
                <a:srgbClr val="003366"/>
              </a:solidFill>
            </a:endParaRPr>
          </a:p>
          <a:p>
            <a:pPr algn="ctr"/>
            <a:r>
              <a:rPr lang="de-DE" sz="2000" b="1" dirty="0">
                <a:solidFill>
                  <a:srgbClr val="003366"/>
                </a:solidFill>
              </a:rPr>
              <a:t>Erst im Jahr 2001 wurde das gesetzliches </a:t>
            </a:r>
            <a:r>
              <a:rPr lang="de-DE" sz="2000" dirty="0">
                <a:solidFill>
                  <a:srgbClr val="003366"/>
                </a:solidFill>
              </a:rPr>
              <a:t>„</a:t>
            </a:r>
            <a:r>
              <a:rPr lang="de-DE" sz="2000" b="1" dirty="0">
                <a:solidFill>
                  <a:srgbClr val="003366"/>
                </a:solidFill>
              </a:rPr>
              <a:t>Gewaltverbot in der Erziehung</a:t>
            </a:r>
            <a:r>
              <a:rPr lang="de-DE" sz="2000" dirty="0">
                <a:solidFill>
                  <a:srgbClr val="003366"/>
                </a:solidFill>
              </a:rPr>
              <a:t>“ </a:t>
            </a:r>
            <a:r>
              <a:rPr lang="de-DE" sz="2000" b="1" dirty="0">
                <a:solidFill>
                  <a:srgbClr val="003366"/>
                </a:solidFill>
              </a:rPr>
              <a:t>eingeführt </a:t>
            </a:r>
            <a:r>
              <a:rPr lang="de-DE" sz="2000" dirty="0">
                <a:solidFill>
                  <a:srgbClr val="003366"/>
                </a:solidFill>
              </a:rPr>
              <a:t>(§1631 II BGB):</a:t>
            </a:r>
          </a:p>
          <a:p>
            <a:endParaRPr lang="de-DE" sz="2400" dirty="0">
              <a:solidFill>
                <a:srgbClr val="003366"/>
              </a:solidFill>
            </a:endParaRPr>
          </a:p>
          <a:p>
            <a:pPr marL="1527175"/>
            <a:r>
              <a:rPr lang="de-DE" sz="2000" b="1" dirty="0">
                <a:solidFill>
                  <a:srgbClr val="003366"/>
                </a:solidFill>
                <a:effectLst>
                  <a:outerShdw blurRad="38100" dist="38100" dir="2700000" algn="tl">
                    <a:srgbClr val="000000">
                      <a:alpha val="43137"/>
                    </a:srgbClr>
                  </a:outerShdw>
                </a:effectLst>
              </a:rPr>
              <a:t>„Kinder  haben ein  Recht auf  gewaltfreie Erziehung. Körperliche  Bestrafungen, seelische Verletzungen u.</a:t>
            </a:r>
          </a:p>
          <a:p>
            <a:pPr marL="1527175"/>
            <a:r>
              <a:rPr lang="de-DE" sz="2000" b="1" dirty="0">
                <a:solidFill>
                  <a:srgbClr val="003366"/>
                </a:solidFill>
                <a:effectLst>
                  <a:outerShdw blurRad="38100" dist="38100" dir="2700000" algn="tl">
                    <a:srgbClr val="000000">
                      <a:alpha val="43137"/>
                    </a:srgbClr>
                  </a:outerShdw>
                </a:effectLst>
              </a:rPr>
              <a:t>andere </a:t>
            </a:r>
            <a:r>
              <a:rPr lang="de-DE" sz="2000" b="1" u="sng" dirty="0">
                <a:solidFill>
                  <a:srgbClr val="003366"/>
                </a:solidFill>
                <a:effectLst>
                  <a:outerShdw blurRad="38100" dist="38100" dir="2700000" algn="tl">
                    <a:srgbClr val="000000">
                      <a:alpha val="43137"/>
                    </a:srgbClr>
                  </a:outerShdw>
                </a:effectLst>
              </a:rPr>
              <a:t>entwürdigende Maßnahmen</a:t>
            </a:r>
            <a:r>
              <a:rPr lang="de-DE" sz="2000" b="1" dirty="0">
                <a:solidFill>
                  <a:srgbClr val="003366"/>
                </a:solidFill>
                <a:effectLst>
                  <a:outerShdw blurRad="38100" dist="38100" dir="2700000" algn="tl">
                    <a:srgbClr val="000000">
                      <a:alpha val="43137"/>
                    </a:srgbClr>
                  </a:outerShdw>
                </a:effectLst>
              </a:rPr>
              <a:t> sind unzulässig.“</a:t>
            </a:r>
          </a:p>
          <a:p>
            <a:pPr marL="1527175"/>
            <a:endParaRPr lang="de-DE" sz="2000" b="1" dirty="0">
              <a:solidFill>
                <a:srgbClr val="003366"/>
              </a:solidFill>
              <a:effectLst>
                <a:outerShdw blurRad="38100" dist="38100" dir="2700000" algn="tl">
                  <a:srgbClr val="000000">
                    <a:alpha val="43137"/>
                  </a:srgbClr>
                </a:outerShdw>
              </a:effectLst>
            </a:endParaRPr>
          </a:p>
          <a:p>
            <a:pPr algn="ctr"/>
            <a:r>
              <a:rPr lang="de-DE" sz="2000" b="1" dirty="0">
                <a:solidFill>
                  <a:srgbClr val="003366"/>
                </a:solidFill>
              </a:rPr>
              <a:t>Aber:</a:t>
            </a:r>
          </a:p>
          <a:p>
            <a:pPr algn="just"/>
            <a:endParaRPr lang="de-DE" sz="2000" b="1" dirty="0">
              <a:solidFill>
                <a:srgbClr val="003366"/>
              </a:solidFill>
            </a:endParaRPr>
          </a:p>
          <a:p>
            <a:pPr algn="ctr"/>
            <a:r>
              <a:rPr lang="de-DE" sz="2000" b="1" dirty="0">
                <a:solidFill>
                  <a:srgbClr val="003366"/>
                </a:solidFill>
              </a:rPr>
              <a:t>was  bedeuten „Gewalt“ / „entwürdigende  Maßnahmen“ (§ 1631 II BGB)?</a:t>
            </a:r>
          </a:p>
          <a:p>
            <a:pPr marL="622300" indent="-261938" algn="ctr">
              <a:buFont typeface="Arial" pitchFamily="34" charset="0"/>
              <a:buChar char="•"/>
            </a:pPr>
            <a:endParaRPr lang="de-DE" sz="2000" b="1" dirty="0">
              <a:solidFill>
                <a:srgbClr val="003366"/>
              </a:solidFill>
            </a:endParaRPr>
          </a:p>
          <a:p>
            <a:endParaRPr lang="de-DE" sz="2400" dirty="0">
              <a:solidFill>
                <a:srgbClr val="003366"/>
              </a:solidFill>
            </a:endParaRPr>
          </a:p>
          <a:p>
            <a:endParaRPr lang="de-DE" sz="2400" dirty="0"/>
          </a:p>
        </p:txBody>
      </p:sp>
      <p:sp>
        <p:nvSpPr>
          <p:cNvPr id="5124" name="Rectangle 2"/>
          <p:cNvSpPr>
            <a:spLocks noChangeArrowheads="1"/>
          </p:cNvSpPr>
          <p:nvPr/>
        </p:nvSpPr>
        <p:spPr bwMode="auto">
          <a:xfrm>
            <a:off x="0" y="-18000"/>
            <a:ext cx="9144000" cy="6912000"/>
          </a:xfrm>
          <a:prstGeom prst="rect">
            <a:avLst/>
          </a:prstGeom>
          <a:noFill/>
          <a:ln w="9525">
            <a:noFill/>
            <a:miter lim="800000"/>
            <a:headEnd/>
            <a:tailEnd/>
          </a:ln>
        </p:spPr>
        <p:txBody>
          <a:bodyPr anchor="ctr">
            <a:spAutoFit/>
          </a:bodyPr>
          <a:lstStyle/>
          <a:p>
            <a:pPr eaLnBrk="0" hangingPunct="0"/>
            <a:endParaRPr lang="de-DE" sz="1200" b="1" i="1">
              <a:latin typeface="Cambria" pitchFamily="18" charset="0"/>
              <a:ea typeface="MS Mincho" pitchFamily="49" charset="-128"/>
              <a:cs typeface="Times New Roman" pitchFamily="18" charset="0"/>
            </a:endParaRPr>
          </a:p>
          <a:p>
            <a:pPr eaLnBrk="0" hangingPunct="0"/>
            <a:endParaRPr lang="de-DE" sz="1200" b="1" i="1">
              <a:latin typeface="Cambria" pitchFamily="18" charset="0"/>
              <a:ea typeface="MS Mincho" pitchFamily="49" charset="-128"/>
              <a:cs typeface="Times New Roman" pitchFamily="18" charset="0"/>
            </a:endParaRPr>
          </a:p>
          <a:p>
            <a:pPr eaLnBrk="0" hangingPunct="0"/>
            <a:endParaRPr lang="de-DE" sz="1200" b="1" i="1">
              <a:latin typeface="Cambria" pitchFamily="18" charset="0"/>
              <a:ea typeface="MS Mincho" pitchFamily="49" charset="-128"/>
              <a:cs typeface="Times New Roman" pitchFamily="18" charset="0"/>
            </a:endParaRPr>
          </a:p>
          <a:p>
            <a:pPr eaLnBrk="0" hangingPunct="0"/>
            <a:endParaRPr lang="de-DE" sz="1200" b="1" i="1">
              <a:latin typeface="Cambria" pitchFamily="18" charset="0"/>
              <a:ea typeface="MS Mincho" pitchFamily="49" charset="-128"/>
              <a:cs typeface="Times New Roman" pitchFamily="18" charset="0"/>
            </a:endParaRPr>
          </a:p>
          <a:p>
            <a:pPr eaLnBrk="0" hangingPunct="0"/>
            <a:endParaRPr lang="de-DE" sz="1200" b="1" i="1">
              <a:latin typeface="Cambria" pitchFamily="18" charset="0"/>
              <a:ea typeface="MS Mincho" pitchFamily="49" charset="-128"/>
              <a:cs typeface="Times New Roman" pitchFamily="18" charset="0"/>
            </a:endParaRPr>
          </a:p>
          <a:p>
            <a:pPr eaLnBrk="0" hangingPunct="0"/>
            <a:endParaRPr lang="de-DE" sz="1200" b="1" i="1">
              <a:latin typeface="Cambria" pitchFamily="18" charset="0"/>
              <a:ea typeface="MS Mincho" pitchFamily="49" charset="-128"/>
              <a:cs typeface="Times New Roman" pitchFamily="18" charset="0"/>
            </a:endParaRPr>
          </a:p>
        </p:txBody>
      </p:sp>
      <p:sp>
        <p:nvSpPr>
          <p:cNvPr id="5" name="Rechteck 7"/>
          <p:cNvSpPr>
            <a:spLocks noChangeArrowheads="1"/>
          </p:cNvSpPr>
          <p:nvPr/>
        </p:nvSpPr>
        <p:spPr bwMode="auto">
          <a:xfrm>
            <a:off x="0" y="0"/>
            <a:ext cx="9144000" cy="461665"/>
          </a:xfrm>
          <a:prstGeom prst="rect">
            <a:avLst/>
          </a:prstGeom>
          <a:solidFill>
            <a:schemeClr val="bg1"/>
          </a:solidFill>
          <a:ln w="63500">
            <a:solidFill>
              <a:srgbClr val="003366"/>
            </a:solidFill>
            <a:miter lim="800000"/>
            <a:headEnd/>
            <a:tailEnd/>
          </a:ln>
        </p:spPr>
        <p:txBody>
          <a:bodyPr wrap="square">
            <a:spAutoFit/>
          </a:bodyPr>
          <a:lstStyle/>
          <a:p>
            <a:pPr lvl="0"/>
            <a:r>
              <a:rPr lang="de-DE" sz="2400" b="1" dirty="0">
                <a:solidFill>
                  <a:srgbClr val="003366"/>
                </a:solidFill>
                <a:effectLst>
                  <a:outerShdw blurRad="38100" dist="38100" dir="2700000" algn="tl">
                    <a:srgbClr val="000000">
                      <a:alpha val="43137"/>
                    </a:srgbClr>
                  </a:outerShdw>
                </a:effectLst>
              </a:rPr>
              <a:t> </a:t>
            </a:r>
            <a:r>
              <a:rPr lang="de-DE" sz="2400" b="1" dirty="0">
                <a:solidFill>
                  <a:srgbClr val="003366"/>
                </a:solidFill>
                <a:effectLst>
                  <a:outerShdw blurRad="38100" dist="38100" dir="2700000" algn="tl">
                    <a:srgbClr val="000000">
                      <a:alpha val="43137"/>
                    </a:srgbClr>
                  </a:outerShdw>
                </a:effectLst>
                <a:sym typeface="Symbol"/>
              </a:rPr>
              <a:t>I. Problemstellung </a:t>
            </a:r>
            <a:r>
              <a:rPr lang="de-DE" sz="2000" b="1" dirty="0">
                <a:solidFill>
                  <a:srgbClr val="003366"/>
                </a:solidFill>
                <a:sym typeface="Symbol"/>
              </a:rPr>
              <a:t>4. „Gewaltverbot in der Erziehung“? </a:t>
            </a:r>
            <a:endParaRPr lang="de-DE" sz="2000" b="1" i="1" dirty="0">
              <a:solidFill>
                <a:srgbClr val="003366"/>
              </a:solidFill>
            </a:endParaRPr>
          </a:p>
        </p:txBody>
      </p:sp>
      <p:sp>
        <p:nvSpPr>
          <p:cNvPr id="8" name="Rechteck 7"/>
          <p:cNvSpPr>
            <a:spLocks noChangeArrowheads="1"/>
          </p:cNvSpPr>
          <p:nvPr/>
        </p:nvSpPr>
        <p:spPr bwMode="auto">
          <a:xfrm>
            <a:off x="0" y="0"/>
            <a:ext cx="9144000" cy="461665"/>
          </a:xfrm>
          <a:prstGeom prst="rect">
            <a:avLst/>
          </a:prstGeom>
          <a:solidFill>
            <a:schemeClr val="bg1"/>
          </a:solidFill>
          <a:ln w="63500">
            <a:solidFill>
              <a:srgbClr val="003366"/>
            </a:solidFill>
            <a:miter lim="800000"/>
            <a:headEnd/>
            <a:tailEnd/>
          </a:ln>
        </p:spPr>
        <p:txBody>
          <a:bodyPr wrap="square">
            <a:spAutoFit/>
          </a:bodyPr>
          <a:lstStyle/>
          <a:p>
            <a:pPr lvl="0"/>
            <a:r>
              <a:rPr lang="de-DE" sz="2400" b="1" dirty="0">
                <a:solidFill>
                  <a:srgbClr val="003366"/>
                </a:solidFill>
                <a:effectLst>
                  <a:outerShdw blurRad="38100" dist="38100" dir="2700000" algn="tl">
                    <a:srgbClr val="000000">
                      <a:alpha val="43137"/>
                    </a:srgbClr>
                  </a:outerShdw>
                </a:effectLst>
              </a:rPr>
              <a:t> </a:t>
            </a:r>
            <a:r>
              <a:rPr lang="de-DE" sz="2400" b="1" dirty="0">
                <a:solidFill>
                  <a:srgbClr val="003366"/>
                </a:solidFill>
                <a:effectLst>
                  <a:outerShdw blurRad="38100" dist="38100" dir="2700000" algn="tl">
                    <a:srgbClr val="000000">
                      <a:alpha val="43137"/>
                    </a:srgbClr>
                  </a:outerShdw>
                </a:effectLst>
                <a:sym typeface="Symbol"/>
              </a:rPr>
              <a:t>I. Problemstellung   </a:t>
            </a:r>
            <a:r>
              <a:rPr lang="de-DE" sz="2000" b="1" dirty="0">
                <a:solidFill>
                  <a:srgbClr val="003366"/>
                </a:solidFill>
                <a:sym typeface="Symbol"/>
              </a:rPr>
              <a:t>3. Das „</a:t>
            </a:r>
            <a:r>
              <a:rPr lang="de-DE" sz="2000" b="1" dirty="0" err="1">
                <a:solidFill>
                  <a:srgbClr val="003366"/>
                </a:solidFill>
                <a:sym typeface="Symbol"/>
              </a:rPr>
              <a:t>Gewalt“verbot</a:t>
            </a:r>
            <a:r>
              <a:rPr lang="de-DE" sz="2000" b="1" dirty="0">
                <a:solidFill>
                  <a:srgbClr val="003366"/>
                </a:solidFill>
                <a:sym typeface="Symbol"/>
              </a:rPr>
              <a:t> in der Erziehung </a:t>
            </a:r>
            <a:endParaRPr lang="de-DE" sz="2000" b="1" i="1" dirty="0">
              <a:solidFill>
                <a:srgbClr val="003366"/>
              </a:solidFill>
            </a:endParaRPr>
          </a:p>
        </p:txBody>
      </p:sp>
      <p:cxnSp>
        <p:nvCxnSpPr>
          <p:cNvPr id="7" name="Gerader Verbinder 6">
            <a:extLst>
              <a:ext uri="{FF2B5EF4-FFF2-40B4-BE49-F238E27FC236}">
                <a16:creationId xmlns:a16="http://schemas.microsoft.com/office/drawing/2014/main" id="{7BF4DE66-3B1D-40FF-997C-C5602507FB39}"/>
              </a:ext>
            </a:extLst>
          </p:cNvPr>
          <p:cNvCxnSpPr/>
          <p:nvPr/>
        </p:nvCxnSpPr>
        <p:spPr>
          <a:xfrm>
            <a:off x="662101" y="3789040"/>
            <a:ext cx="7776000" cy="0"/>
          </a:xfrm>
          <a:prstGeom prst="line">
            <a:avLst/>
          </a:prstGeom>
          <a:ln w="50800">
            <a:solidFill>
              <a:srgbClr val="003366"/>
            </a:solidFill>
          </a:ln>
        </p:spPr>
        <p:style>
          <a:lnRef idx="1">
            <a:schemeClr val="accent1"/>
          </a:lnRef>
          <a:fillRef idx="0">
            <a:schemeClr val="accent1"/>
          </a:fillRef>
          <a:effectRef idx="0">
            <a:schemeClr val="accent1"/>
          </a:effectRef>
          <a:fontRef idx="minor">
            <a:schemeClr val="tx1"/>
          </a:fontRef>
        </p:style>
      </p:cxnSp>
      <p:cxnSp>
        <p:nvCxnSpPr>
          <p:cNvPr id="9" name="Gerader Verbinder 8">
            <a:extLst>
              <a:ext uri="{FF2B5EF4-FFF2-40B4-BE49-F238E27FC236}">
                <a16:creationId xmlns:a16="http://schemas.microsoft.com/office/drawing/2014/main" id="{E9D099B9-0FB7-4C73-86AD-35C9C9C3A69B}"/>
              </a:ext>
            </a:extLst>
          </p:cNvPr>
          <p:cNvCxnSpPr/>
          <p:nvPr/>
        </p:nvCxnSpPr>
        <p:spPr>
          <a:xfrm>
            <a:off x="643958" y="4977040"/>
            <a:ext cx="7776000" cy="0"/>
          </a:xfrm>
          <a:prstGeom prst="line">
            <a:avLst/>
          </a:prstGeom>
          <a:ln w="50800">
            <a:solidFill>
              <a:srgbClr val="003366"/>
            </a:solidFill>
          </a:ln>
        </p:spPr>
        <p:style>
          <a:lnRef idx="1">
            <a:schemeClr val="accent1"/>
          </a:lnRef>
          <a:fillRef idx="0">
            <a:schemeClr val="accent1"/>
          </a:fillRef>
          <a:effectRef idx="0">
            <a:schemeClr val="accent1"/>
          </a:effectRef>
          <a:fontRef idx="minor">
            <a:schemeClr val="tx1"/>
          </a:fontRef>
        </p:style>
      </p:cxnSp>
      <p:cxnSp>
        <p:nvCxnSpPr>
          <p:cNvPr id="10" name="Gerader Verbinder 9">
            <a:extLst>
              <a:ext uri="{FF2B5EF4-FFF2-40B4-BE49-F238E27FC236}">
                <a16:creationId xmlns:a16="http://schemas.microsoft.com/office/drawing/2014/main" id="{13BCFE0E-157D-4F8D-B544-AE753FD22D3B}"/>
              </a:ext>
            </a:extLst>
          </p:cNvPr>
          <p:cNvCxnSpPr/>
          <p:nvPr/>
        </p:nvCxnSpPr>
        <p:spPr>
          <a:xfrm flipV="1">
            <a:off x="662101" y="3789040"/>
            <a:ext cx="0" cy="1188000"/>
          </a:xfrm>
          <a:prstGeom prst="line">
            <a:avLst/>
          </a:prstGeom>
          <a:ln w="50800">
            <a:solidFill>
              <a:srgbClr val="003366"/>
            </a:solidFill>
          </a:ln>
        </p:spPr>
        <p:style>
          <a:lnRef idx="1">
            <a:schemeClr val="accent1"/>
          </a:lnRef>
          <a:fillRef idx="0">
            <a:schemeClr val="accent1"/>
          </a:fillRef>
          <a:effectRef idx="0">
            <a:schemeClr val="accent1"/>
          </a:effectRef>
          <a:fontRef idx="minor">
            <a:schemeClr val="tx1"/>
          </a:fontRef>
        </p:style>
      </p:cxnSp>
      <p:cxnSp>
        <p:nvCxnSpPr>
          <p:cNvPr id="11" name="Gerader Verbinder 10">
            <a:extLst>
              <a:ext uri="{FF2B5EF4-FFF2-40B4-BE49-F238E27FC236}">
                <a16:creationId xmlns:a16="http://schemas.microsoft.com/office/drawing/2014/main" id="{23831CF9-0A29-4287-A6F2-9E8D6A91BFD7}"/>
              </a:ext>
            </a:extLst>
          </p:cNvPr>
          <p:cNvCxnSpPr/>
          <p:nvPr/>
        </p:nvCxnSpPr>
        <p:spPr>
          <a:xfrm flipV="1">
            <a:off x="8419958" y="3789040"/>
            <a:ext cx="0" cy="1188000"/>
          </a:xfrm>
          <a:prstGeom prst="line">
            <a:avLst/>
          </a:prstGeom>
          <a:ln w="50800">
            <a:solidFill>
              <a:srgbClr val="003366"/>
            </a:solidFill>
          </a:ln>
        </p:spPr>
        <p:style>
          <a:lnRef idx="1">
            <a:schemeClr val="accent1"/>
          </a:lnRef>
          <a:fillRef idx="0">
            <a:schemeClr val="accent1"/>
          </a:fillRef>
          <a:effectRef idx="0">
            <a:schemeClr val="accent1"/>
          </a:effectRef>
          <a:fontRef idx="minor">
            <a:schemeClr val="tx1"/>
          </a:fontRef>
        </p:style>
      </p:cxnSp>
    </p:spTree>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hteck 6"/>
          <p:cNvSpPr>
            <a:spLocks noChangeArrowheads="1"/>
          </p:cNvSpPr>
          <p:nvPr/>
        </p:nvSpPr>
        <p:spPr bwMode="auto">
          <a:xfrm>
            <a:off x="2268538" y="4652963"/>
            <a:ext cx="4572000" cy="1754187"/>
          </a:xfrm>
          <a:prstGeom prst="rect">
            <a:avLst/>
          </a:prstGeom>
          <a:noFill/>
          <a:ln w="9525">
            <a:noFill/>
            <a:miter lim="800000"/>
            <a:headEnd/>
            <a:tailEnd/>
          </a:ln>
        </p:spPr>
        <p:txBody>
          <a:bodyPr>
            <a:spAutoFit/>
          </a:bodyPr>
          <a:lstStyle/>
          <a:p>
            <a:pPr marL="812800" indent="-88900">
              <a:tabLst>
                <a:tab pos="8699500" algn="l"/>
              </a:tabLst>
            </a:pPr>
            <a:endParaRPr lang="de-DE">
              <a:solidFill>
                <a:srgbClr val="336699"/>
              </a:solidFill>
            </a:endParaRPr>
          </a:p>
          <a:p>
            <a:pPr marL="812800" indent="-88900">
              <a:tabLst>
                <a:tab pos="8699500" algn="l"/>
              </a:tabLst>
            </a:pPr>
            <a:endParaRPr lang="de-DE">
              <a:solidFill>
                <a:srgbClr val="336699"/>
              </a:solidFill>
            </a:endParaRPr>
          </a:p>
          <a:p>
            <a:pPr marL="812800" indent="-88900">
              <a:tabLst>
                <a:tab pos="8699500" algn="l"/>
              </a:tabLst>
            </a:pPr>
            <a:endParaRPr lang="de-DE">
              <a:solidFill>
                <a:srgbClr val="336699"/>
              </a:solidFill>
            </a:endParaRPr>
          </a:p>
          <a:p>
            <a:pPr marL="812800" indent="-88900">
              <a:tabLst>
                <a:tab pos="8699500" algn="l"/>
              </a:tabLst>
            </a:pPr>
            <a:endParaRPr lang="de-DE">
              <a:solidFill>
                <a:srgbClr val="336699"/>
              </a:solidFill>
            </a:endParaRPr>
          </a:p>
          <a:p>
            <a:pPr marL="812800" indent="-88900">
              <a:tabLst>
                <a:tab pos="8699500" algn="l"/>
              </a:tabLst>
            </a:pPr>
            <a:endParaRPr lang="de-DE">
              <a:solidFill>
                <a:srgbClr val="336699"/>
              </a:solidFill>
            </a:endParaRPr>
          </a:p>
          <a:p>
            <a:pPr marL="812800" indent="-88900">
              <a:tabLst>
                <a:tab pos="8699500" algn="l"/>
              </a:tabLst>
            </a:pPr>
            <a:endParaRPr lang="de-DE"/>
          </a:p>
        </p:txBody>
      </p:sp>
      <p:sp>
        <p:nvSpPr>
          <p:cNvPr id="55299" name="Rechteck 7"/>
          <p:cNvSpPr>
            <a:spLocks noChangeArrowheads="1"/>
          </p:cNvSpPr>
          <p:nvPr/>
        </p:nvSpPr>
        <p:spPr bwMode="auto">
          <a:xfrm>
            <a:off x="0" y="-18002"/>
            <a:ext cx="9144000" cy="6876000"/>
          </a:xfrm>
          <a:prstGeom prst="rect">
            <a:avLst/>
          </a:prstGeom>
          <a:solidFill>
            <a:schemeClr val="bg1"/>
          </a:solidFill>
          <a:ln w="63500">
            <a:solidFill>
              <a:srgbClr val="003366"/>
            </a:solidFill>
            <a:miter lim="800000"/>
            <a:headEnd/>
            <a:tailEnd/>
          </a:ln>
        </p:spPr>
        <p:txBody>
          <a:bodyPr>
            <a:spAutoFit/>
          </a:bodyPr>
          <a:lstStyle/>
          <a:p>
            <a:r>
              <a:rPr lang="de-DE" sz="2400" dirty="0"/>
              <a:t>1. Das </a:t>
            </a:r>
            <a:r>
              <a:rPr lang="de-DE" sz="2400" b="1" dirty="0"/>
              <a:t>gesetzliche Züchtigungsrecht </a:t>
            </a:r>
            <a:r>
              <a:rPr lang="de-DE" sz="2400" dirty="0"/>
              <a:t>(„angemessene 1. Das 1. </a:t>
            </a:r>
          </a:p>
          <a:p>
            <a:endParaRPr lang="de-DE" sz="2400" dirty="0"/>
          </a:p>
          <a:p>
            <a:pPr marL="266700" indent="-266700"/>
            <a:endParaRPr lang="de-DE" sz="2000" b="1" dirty="0">
              <a:solidFill>
                <a:srgbClr val="003366"/>
              </a:solidFill>
            </a:endParaRPr>
          </a:p>
          <a:p>
            <a:pPr marL="266700" indent="-266700" algn="ctr"/>
            <a:endParaRPr lang="de-DE" sz="2000" b="1" dirty="0">
              <a:solidFill>
                <a:srgbClr val="003366"/>
              </a:solidFill>
            </a:endParaRPr>
          </a:p>
          <a:p>
            <a:pPr marL="266700" indent="-266700" algn="ctr"/>
            <a:r>
              <a:rPr lang="de-DE" sz="2000" b="1" dirty="0">
                <a:solidFill>
                  <a:srgbClr val="003366"/>
                </a:solidFill>
              </a:rPr>
              <a:t>Und auch darauf ist hinzuweisen</a:t>
            </a:r>
          </a:p>
          <a:p>
            <a:pPr marL="266700" indent="-266700"/>
            <a:endParaRPr lang="de-DE" sz="2000" b="1" dirty="0">
              <a:solidFill>
                <a:srgbClr val="003366"/>
              </a:solidFill>
            </a:endParaRPr>
          </a:p>
          <a:p>
            <a:pPr marL="266700" indent="-266700"/>
            <a:r>
              <a:rPr lang="de-DE" sz="2000" dirty="0">
                <a:solidFill>
                  <a:srgbClr val="003366"/>
                </a:solidFill>
              </a:rPr>
              <a:t>•	Warum bedurfte es eines gesetzlichen "</a:t>
            </a:r>
            <a:r>
              <a:rPr lang="de-DE" sz="2000" dirty="0" err="1">
                <a:solidFill>
                  <a:srgbClr val="003366"/>
                </a:solidFill>
              </a:rPr>
              <a:t>Gewalt"verbots</a:t>
            </a:r>
            <a:r>
              <a:rPr lang="de-DE" sz="2000" dirty="0">
                <a:solidFill>
                  <a:srgbClr val="003366"/>
                </a:solidFill>
              </a:rPr>
              <a:t>, um Schlagen zu </a:t>
            </a:r>
            <a:r>
              <a:rPr lang="de-DE" sz="2000" dirty="0" err="1">
                <a:solidFill>
                  <a:srgbClr val="003366"/>
                </a:solidFill>
              </a:rPr>
              <a:t>ver</a:t>
            </a:r>
            <a:r>
              <a:rPr lang="de-DE" sz="2000" dirty="0">
                <a:solidFill>
                  <a:srgbClr val="003366"/>
                </a:solidFill>
              </a:rPr>
              <a:t>- bieten? Hätte nicht d. Fachwelt selbst Schlagen ächten müssen, weil es kein nachvollziehbares pädagogisches Ziel verfolgen kann?</a:t>
            </a:r>
          </a:p>
          <a:p>
            <a:pPr marL="266700" indent="-266700"/>
            <a:endParaRPr lang="de-DE" sz="2000" dirty="0">
              <a:solidFill>
                <a:srgbClr val="003366"/>
              </a:solidFill>
            </a:endParaRPr>
          </a:p>
          <a:p>
            <a:pPr marL="266700" indent="-266700"/>
            <a:r>
              <a:rPr lang="de-DE" sz="2000" dirty="0">
                <a:solidFill>
                  <a:srgbClr val="003366"/>
                </a:solidFill>
              </a:rPr>
              <a:t>•	Früher wurde Schlagen mit d. Hinweis begründet, dies "hätte noch  niemand geschadet". Wenn aber Erziehung Persönlichkeitsentwicklung bedeutet, läge im  "Ausbleiben von Schaden" keine  nachvollziehbare  Begründung, um  ein päd. Ziel zu verfolgen. Die Illegitimität (fachliche Unbegründbarkeit) hätte er- </a:t>
            </a:r>
            <a:r>
              <a:rPr lang="de-DE" sz="2000" dirty="0" err="1">
                <a:solidFill>
                  <a:srgbClr val="003366"/>
                </a:solidFill>
              </a:rPr>
              <a:t>kannt</a:t>
            </a:r>
            <a:r>
              <a:rPr lang="de-DE" sz="2000" dirty="0">
                <a:solidFill>
                  <a:srgbClr val="003366"/>
                </a:solidFill>
              </a:rPr>
              <a:t> werden müssen.</a:t>
            </a:r>
          </a:p>
          <a:p>
            <a:pPr marL="266700" indent="-266700"/>
            <a:endParaRPr lang="de-DE" sz="2400" dirty="0">
              <a:solidFill>
                <a:srgbClr val="003366"/>
              </a:solidFill>
            </a:endParaRPr>
          </a:p>
          <a:p>
            <a:pPr marL="266700" indent="-266700"/>
            <a:endParaRPr lang="de-DE" sz="2400" dirty="0">
              <a:solidFill>
                <a:srgbClr val="003366"/>
              </a:solidFill>
            </a:endParaRPr>
          </a:p>
          <a:p>
            <a:pPr marL="266700" indent="-266700"/>
            <a:endParaRPr lang="de-DE" sz="2400" dirty="0">
              <a:solidFill>
                <a:srgbClr val="003366"/>
              </a:solidFill>
            </a:endParaRPr>
          </a:p>
          <a:p>
            <a:pPr marL="266700" indent="-266700"/>
            <a:endParaRPr lang="de-DE" sz="2800" dirty="0">
              <a:solidFill>
                <a:srgbClr val="003366"/>
              </a:solidFill>
            </a:endParaRPr>
          </a:p>
          <a:p>
            <a:endParaRPr lang="de-DE" sz="2400" dirty="0"/>
          </a:p>
        </p:txBody>
      </p:sp>
      <p:sp>
        <p:nvSpPr>
          <p:cNvPr id="5124" name="Rectangle 2"/>
          <p:cNvSpPr>
            <a:spLocks noChangeArrowheads="1"/>
          </p:cNvSpPr>
          <p:nvPr/>
        </p:nvSpPr>
        <p:spPr bwMode="auto">
          <a:xfrm>
            <a:off x="0" y="-18000"/>
            <a:ext cx="9144000" cy="6912000"/>
          </a:xfrm>
          <a:prstGeom prst="rect">
            <a:avLst/>
          </a:prstGeom>
          <a:noFill/>
          <a:ln w="9525">
            <a:noFill/>
            <a:miter lim="800000"/>
            <a:headEnd/>
            <a:tailEnd/>
          </a:ln>
        </p:spPr>
        <p:txBody>
          <a:bodyPr anchor="ctr">
            <a:spAutoFit/>
          </a:bodyPr>
          <a:lstStyle/>
          <a:p>
            <a:pPr eaLnBrk="0" hangingPunct="0"/>
            <a:endParaRPr lang="de-DE" sz="1200" b="1" i="1">
              <a:latin typeface="Cambria" pitchFamily="18" charset="0"/>
              <a:ea typeface="MS Mincho" pitchFamily="49" charset="-128"/>
              <a:cs typeface="Times New Roman" pitchFamily="18" charset="0"/>
            </a:endParaRPr>
          </a:p>
          <a:p>
            <a:pPr eaLnBrk="0" hangingPunct="0"/>
            <a:endParaRPr lang="de-DE" sz="1200" b="1" i="1">
              <a:latin typeface="Cambria" pitchFamily="18" charset="0"/>
              <a:ea typeface="MS Mincho" pitchFamily="49" charset="-128"/>
              <a:cs typeface="Times New Roman" pitchFamily="18" charset="0"/>
            </a:endParaRPr>
          </a:p>
          <a:p>
            <a:pPr eaLnBrk="0" hangingPunct="0"/>
            <a:endParaRPr lang="de-DE" sz="1200" b="1" i="1">
              <a:latin typeface="Cambria" pitchFamily="18" charset="0"/>
              <a:ea typeface="MS Mincho" pitchFamily="49" charset="-128"/>
              <a:cs typeface="Times New Roman" pitchFamily="18" charset="0"/>
            </a:endParaRPr>
          </a:p>
          <a:p>
            <a:pPr eaLnBrk="0" hangingPunct="0"/>
            <a:endParaRPr lang="de-DE" sz="1200" b="1" i="1">
              <a:latin typeface="Cambria" pitchFamily="18" charset="0"/>
              <a:ea typeface="MS Mincho" pitchFamily="49" charset="-128"/>
              <a:cs typeface="Times New Roman" pitchFamily="18" charset="0"/>
            </a:endParaRPr>
          </a:p>
          <a:p>
            <a:pPr eaLnBrk="0" hangingPunct="0"/>
            <a:endParaRPr lang="de-DE" sz="1200" b="1" i="1">
              <a:latin typeface="Cambria" pitchFamily="18" charset="0"/>
              <a:ea typeface="MS Mincho" pitchFamily="49" charset="-128"/>
              <a:cs typeface="Times New Roman" pitchFamily="18" charset="0"/>
            </a:endParaRPr>
          </a:p>
          <a:p>
            <a:pPr eaLnBrk="0" hangingPunct="0"/>
            <a:endParaRPr lang="de-DE" sz="1200" b="1" i="1">
              <a:latin typeface="Cambria" pitchFamily="18" charset="0"/>
              <a:ea typeface="MS Mincho" pitchFamily="49" charset="-128"/>
              <a:cs typeface="Times New Roman" pitchFamily="18" charset="0"/>
            </a:endParaRPr>
          </a:p>
        </p:txBody>
      </p:sp>
      <p:sp>
        <p:nvSpPr>
          <p:cNvPr id="5" name="Rechteck 7"/>
          <p:cNvSpPr>
            <a:spLocks noChangeArrowheads="1"/>
          </p:cNvSpPr>
          <p:nvPr/>
        </p:nvSpPr>
        <p:spPr bwMode="auto">
          <a:xfrm>
            <a:off x="0" y="0"/>
            <a:ext cx="9144000" cy="461665"/>
          </a:xfrm>
          <a:prstGeom prst="rect">
            <a:avLst/>
          </a:prstGeom>
          <a:solidFill>
            <a:schemeClr val="bg1"/>
          </a:solidFill>
          <a:ln w="63500">
            <a:solidFill>
              <a:srgbClr val="003366"/>
            </a:solidFill>
            <a:miter lim="800000"/>
            <a:headEnd/>
            <a:tailEnd/>
          </a:ln>
        </p:spPr>
        <p:txBody>
          <a:bodyPr wrap="square">
            <a:spAutoFit/>
          </a:bodyPr>
          <a:lstStyle/>
          <a:p>
            <a:pPr lvl="0"/>
            <a:r>
              <a:rPr lang="de-DE" sz="2400" b="1" dirty="0">
                <a:solidFill>
                  <a:srgbClr val="003366"/>
                </a:solidFill>
                <a:effectLst>
                  <a:outerShdw blurRad="38100" dist="38100" dir="2700000" algn="tl">
                    <a:srgbClr val="000000">
                      <a:alpha val="43137"/>
                    </a:srgbClr>
                  </a:outerShdw>
                </a:effectLst>
              </a:rPr>
              <a:t> </a:t>
            </a:r>
            <a:r>
              <a:rPr lang="de-DE" sz="2400" b="1" dirty="0">
                <a:solidFill>
                  <a:srgbClr val="003366"/>
                </a:solidFill>
                <a:effectLst>
                  <a:outerShdw blurRad="38100" dist="38100" dir="2700000" algn="tl">
                    <a:srgbClr val="000000">
                      <a:alpha val="43137"/>
                    </a:srgbClr>
                  </a:outerShdw>
                </a:effectLst>
                <a:sym typeface="Symbol"/>
              </a:rPr>
              <a:t>I. Problemstellung </a:t>
            </a:r>
            <a:r>
              <a:rPr lang="de-DE" sz="2000" b="1" dirty="0">
                <a:solidFill>
                  <a:srgbClr val="003366"/>
                </a:solidFill>
                <a:sym typeface="Symbol"/>
              </a:rPr>
              <a:t>4. „Gewaltverbot in der Erziehung“? </a:t>
            </a:r>
            <a:endParaRPr lang="de-DE" sz="2000" b="1" i="1" dirty="0">
              <a:solidFill>
                <a:srgbClr val="003366"/>
              </a:solidFill>
            </a:endParaRPr>
          </a:p>
        </p:txBody>
      </p:sp>
      <p:sp>
        <p:nvSpPr>
          <p:cNvPr id="8" name="Rechteck 7"/>
          <p:cNvSpPr>
            <a:spLocks noChangeArrowheads="1"/>
          </p:cNvSpPr>
          <p:nvPr/>
        </p:nvSpPr>
        <p:spPr bwMode="auto">
          <a:xfrm>
            <a:off x="0" y="0"/>
            <a:ext cx="9144000" cy="461665"/>
          </a:xfrm>
          <a:prstGeom prst="rect">
            <a:avLst/>
          </a:prstGeom>
          <a:solidFill>
            <a:schemeClr val="bg1"/>
          </a:solidFill>
          <a:ln w="63500">
            <a:solidFill>
              <a:srgbClr val="003366"/>
            </a:solidFill>
            <a:miter lim="800000"/>
            <a:headEnd/>
            <a:tailEnd/>
          </a:ln>
        </p:spPr>
        <p:txBody>
          <a:bodyPr wrap="square">
            <a:spAutoFit/>
          </a:bodyPr>
          <a:lstStyle/>
          <a:p>
            <a:pPr lvl="0"/>
            <a:r>
              <a:rPr lang="de-DE" sz="2400" b="1" dirty="0">
                <a:solidFill>
                  <a:srgbClr val="003366"/>
                </a:solidFill>
                <a:effectLst>
                  <a:outerShdw blurRad="38100" dist="38100" dir="2700000" algn="tl">
                    <a:srgbClr val="000000">
                      <a:alpha val="43137"/>
                    </a:srgbClr>
                  </a:outerShdw>
                </a:effectLst>
              </a:rPr>
              <a:t> </a:t>
            </a:r>
            <a:r>
              <a:rPr lang="de-DE" sz="2400" b="1" dirty="0">
                <a:solidFill>
                  <a:srgbClr val="003366"/>
                </a:solidFill>
                <a:effectLst>
                  <a:outerShdw blurRad="38100" dist="38100" dir="2700000" algn="tl">
                    <a:srgbClr val="000000">
                      <a:alpha val="43137"/>
                    </a:srgbClr>
                  </a:outerShdw>
                </a:effectLst>
                <a:sym typeface="Symbol"/>
              </a:rPr>
              <a:t>I. Problemstellung   </a:t>
            </a:r>
            <a:r>
              <a:rPr lang="de-DE" sz="2000" b="1" dirty="0">
                <a:solidFill>
                  <a:srgbClr val="003366"/>
                </a:solidFill>
                <a:sym typeface="Symbol"/>
              </a:rPr>
              <a:t>3. Das „</a:t>
            </a:r>
            <a:r>
              <a:rPr lang="de-DE" sz="2000" b="1" dirty="0" err="1">
                <a:solidFill>
                  <a:srgbClr val="003366"/>
                </a:solidFill>
                <a:sym typeface="Symbol"/>
              </a:rPr>
              <a:t>Gewalt“verbot</a:t>
            </a:r>
            <a:r>
              <a:rPr lang="de-DE" sz="2000" b="1" dirty="0">
                <a:solidFill>
                  <a:srgbClr val="003366"/>
                </a:solidFill>
                <a:sym typeface="Symbol"/>
              </a:rPr>
              <a:t> in der Erziehung </a:t>
            </a:r>
            <a:endParaRPr lang="de-DE" sz="2000" b="1" i="1" dirty="0">
              <a:solidFill>
                <a:srgbClr val="003366"/>
              </a:solidFill>
            </a:endParaRPr>
          </a:p>
        </p:txBody>
      </p:sp>
    </p:spTree>
    <p:extLst>
      <p:ext uri="{BB962C8B-B14F-4D97-AF65-F5344CB8AC3E}">
        <p14:creationId xmlns:p14="http://schemas.microsoft.com/office/powerpoint/2010/main" val="478192965"/>
      </p:ext>
    </p:extLst>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hteck 6"/>
          <p:cNvSpPr>
            <a:spLocks noChangeArrowheads="1"/>
          </p:cNvSpPr>
          <p:nvPr/>
        </p:nvSpPr>
        <p:spPr bwMode="auto">
          <a:xfrm>
            <a:off x="2268538" y="4652963"/>
            <a:ext cx="4572000" cy="1754187"/>
          </a:xfrm>
          <a:prstGeom prst="rect">
            <a:avLst/>
          </a:prstGeom>
          <a:noFill/>
          <a:ln w="9525">
            <a:noFill/>
            <a:miter lim="800000"/>
            <a:headEnd/>
            <a:tailEnd/>
          </a:ln>
        </p:spPr>
        <p:txBody>
          <a:bodyPr>
            <a:spAutoFit/>
          </a:bodyPr>
          <a:lstStyle/>
          <a:p>
            <a:pPr marL="812800" indent="-88900">
              <a:tabLst>
                <a:tab pos="8699500" algn="l"/>
              </a:tabLst>
            </a:pPr>
            <a:endParaRPr lang="de-DE">
              <a:solidFill>
                <a:srgbClr val="336699"/>
              </a:solidFill>
            </a:endParaRPr>
          </a:p>
          <a:p>
            <a:pPr marL="812800" indent="-88900">
              <a:tabLst>
                <a:tab pos="8699500" algn="l"/>
              </a:tabLst>
            </a:pPr>
            <a:endParaRPr lang="de-DE">
              <a:solidFill>
                <a:srgbClr val="336699"/>
              </a:solidFill>
            </a:endParaRPr>
          </a:p>
          <a:p>
            <a:pPr marL="812800" indent="-88900">
              <a:tabLst>
                <a:tab pos="8699500" algn="l"/>
              </a:tabLst>
            </a:pPr>
            <a:endParaRPr lang="de-DE">
              <a:solidFill>
                <a:srgbClr val="336699"/>
              </a:solidFill>
            </a:endParaRPr>
          </a:p>
          <a:p>
            <a:pPr marL="812800" indent="-88900">
              <a:tabLst>
                <a:tab pos="8699500" algn="l"/>
              </a:tabLst>
            </a:pPr>
            <a:endParaRPr lang="de-DE">
              <a:solidFill>
                <a:srgbClr val="336699"/>
              </a:solidFill>
            </a:endParaRPr>
          </a:p>
          <a:p>
            <a:pPr marL="812800" indent="-88900">
              <a:tabLst>
                <a:tab pos="8699500" algn="l"/>
              </a:tabLst>
            </a:pPr>
            <a:endParaRPr lang="de-DE">
              <a:solidFill>
                <a:srgbClr val="336699"/>
              </a:solidFill>
            </a:endParaRPr>
          </a:p>
          <a:p>
            <a:pPr marL="812800" indent="-88900">
              <a:tabLst>
                <a:tab pos="8699500" algn="l"/>
              </a:tabLst>
            </a:pPr>
            <a:endParaRPr lang="de-DE"/>
          </a:p>
        </p:txBody>
      </p:sp>
      <p:sp>
        <p:nvSpPr>
          <p:cNvPr id="6148" name="Rectangle 2"/>
          <p:cNvSpPr>
            <a:spLocks noChangeArrowheads="1"/>
          </p:cNvSpPr>
          <p:nvPr/>
        </p:nvSpPr>
        <p:spPr bwMode="auto">
          <a:xfrm>
            <a:off x="0" y="-17463"/>
            <a:ext cx="9144000" cy="6875463"/>
          </a:xfrm>
          <a:prstGeom prst="rect">
            <a:avLst/>
          </a:prstGeom>
          <a:noFill/>
          <a:ln w="9525">
            <a:noFill/>
            <a:miter lim="800000"/>
            <a:headEnd/>
            <a:tailEnd/>
          </a:ln>
        </p:spPr>
        <p:txBody>
          <a:bodyPr anchor="ctr">
            <a:spAutoFit/>
          </a:bodyPr>
          <a:lstStyle/>
          <a:p>
            <a:pPr eaLnBrk="0" hangingPunct="0"/>
            <a:endParaRPr lang="de-DE" sz="1200" b="1" i="1">
              <a:latin typeface="Cambria" pitchFamily="18" charset="0"/>
              <a:ea typeface="MS Mincho" pitchFamily="49" charset="-128"/>
              <a:cs typeface="Times New Roman" pitchFamily="18" charset="0"/>
            </a:endParaRPr>
          </a:p>
          <a:p>
            <a:pPr eaLnBrk="0" hangingPunct="0"/>
            <a:endParaRPr lang="de-DE" sz="1200" b="1" i="1">
              <a:latin typeface="Cambria" pitchFamily="18" charset="0"/>
              <a:ea typeface="MS Mincho" pitchFamily="49" charset="-128"/>
              <a:cs typeface="Times New Roman" pitchFamily="18" charset="0"/>
            </a:endParaRPr>
          </a:p>
          <a:p>
            <a:pPr eaLnBrk="0" hangingPunct="0"/>
            <a:endParaRPr lang="de-DE" sz="1200" b="1" i="1">
              <a:latin typeface="Cambria" pitchFamily="18" charset="0"/>
              <a:ea typeface="MS Mincho" pitchFamily="49" charset="-128"/>
              <a:cs typeface="Times New Roman" pitchFamily="18" charset="0"/>
            </a:endParaRPr>
          </a:p>
          <a:p>
            <a:pPr eaLnBrk="0" hangingPunct="0"/>
            <a:endParaRPr lang="de-DE" sz="1200" b="1" i="1">
              <a:latin typeface="Cambria" pitchFamily="18" charset="0"/>
              <a:ea typeface="MS Mincho" pitchFamily="49" charset="-128"/>
              <a:cs typeface="Times New Roman" pitchFamily="18" charset="0"/>
            </a:endParaRPr>
          </a:p>
          <a:p>
            <a:pPr eaLnBrk="0" hangingPunct="0"/>
            <a:endParaRPr lang="de-DE" sz="1200" b="1" i="1">
              <a:latin typeface="Cambria" pitchFamily="18" charset="0"/>
              <a:ea typeface="MS Mincho" pitchFamily="49" charset="-128"/>
              <a:cs typeface="Times New Roman" pitchFamily="18" charset="0"/>
            </a:endParaRPr>
          </a:p>
          <a:p>
            <a:pPr eaLnBrk="0" hangingPunct="0"/>
            <a:endParaRPr lang="de-DE" sz="1200" b="1" i="1">
              <a:latin typeface="Cambria" pitchFamily="18" charset="0"/>
              <a:ea typeface="MS Mincho" pitchFamily="49" charset="-128"/>
              <a:cs typeface="Times New Roman" pitchFamily="18" charset="0"/>
            </a:endParaRPr>
          </a:p>
        </p:txBody>
      </p:sp>
      <p:sp>
        <p:nvSpPr>
          <p:cNvPr id="5" name="Rechteck 4"/>
          <p:cNvSpPr/>
          <p:nvPr/>
        </p:nvSpPr>
        <p:spPr>
          <a:xfrm>
            <a:off x="0" y="0"/>
            <a:ext cx="9144000" cy="2862263"/>
          </a:xfrm>
          <a:prstGeom prst="rect">
            <a:avLst/>
          </a:prstGeom>
        </p:spPr>
        <p:txBody>
          <a:bodyPr>
            <a:spAutoFit/>
          </a:bodyPr>
          <a:lstStyle/>
          <a:p>
            <a:pPr marL="609600" indent="-609600">
              <a:defRPr/>
            </a:pPr>
            <a:endParaRPr lang="de-DE" sz="2400" b="1" u="sng" dirty="0">
              <a:solidFill>
                <a:srgbClr val="003366"/>
              </a:solidFill>
              <a:effectLst>
                <a:outerShdw blurRad="38100" dist="38100" dir="2700000" algn="tl">
                  <a:srgbClr val="000000">
                    <a:alpha val="43137"/>
                  </a:srgbClr>
                </a:outerShdw>
              </a:effectLst>
            </a:endParaRPr>
          </a:p>
          <a:p>
            <a:pPr>
              <a:defRPr/>
            </a:pPr>
            <a:endParaRPr lang="de-DE" sz="2000" b="1" u="sng" dirty="0">
              <a:solidFill>
                <a:srgbClr val="003366"/>
              </a:solidFill>
            </a:endParaRPr>
          </a:p>
          <a:p>
            <a:pPr>
              <a:defRPr/>
            </a:pPr>
            <a:endParaRPr lang="de-DE" sz="2000" b="1" u="sng" dirty="0">
              <a:solidFill>
                <a:srgbClr val="003366"/>
              </a:solidFill>
            </a:endParaRPr>
          </a:p>
          <a:p>
            <a:pPr>
              <a:defRPr/>
            </a:pPr>
            <a:endParaRPr lang="de-DE" sz="2000" dirty="0">
              <a:solidFill>
                <a:srgbClr val="003366"/>
              </a:solidFill>
            </a:endParaRPr>
          </a:p>
          <a:p>
            <a:pPr marL="609600" indent="-609600">
              <a:defRPr/>
            </a:pPr>
            <a:endParaRPr lang="de-DE" sz="2400" b="1" dirty="0">
              <a:solidFill>
                <a:srgbClr val="003366"/>
              </a:solidFill>
              <a:effectLst>
                <a:outerShdw blurRad="38100" dist="38100" dir="2700000" algn="tl">
                  <a:srgbClr val="000000">
                    <a:alpha val="43137"/>
                  </a:srgbClr>
                </a:outerShdw>
              </a:effectLst>
            </a:endParaRPr>
          </a:p>
          <a:p>
            <a:pPr marL="609600" indent="-609600">
              <a:defRPr/>
            </a:pPr>
            <a:endParaRPr lang="de-DE" sz="2400" b="1" dirty="0">
              <a:solidFill>
                <a:srgbClr val="003366"/>
              </a:solidFill>
              <a:effectLst>
                <a:outerShdw blurRad="38100" dist="38100" dir="2700000" algn="tl">
                  <a:srgbClr val="000000">
                    <a:alpha val="43137"/>
                  </a:srgbClr>
                </a:outerShdw>
              </a:effectLst>
            </a:endParaRPr>
          </a:p>
          <a:p>
            <a:pPr marL="609600" indent="-609600">
              <a:defRPr/>
            </a:pPr>
            <a:r>
              <a:rPr lang="de-DE" sz="2400" b="1" dirty="0">
                <a:solidFill>
                  <a:srgbClr val="003366"/>
                </a:solidFill>
                <a:effectLst>
                  <a:outerShdw blurRad="38100" dist="38100" dir="2700000" algn="tl">
                    <a:srgbClr val="000000">
                      <a:alpha val="43137"/>
                    </a:srgbClr>
                  </a:outerShdw>
                </a:effectLst>
              </a:rPr>
              <a:t> </a:t>
            </a:r>
            <a:r>
              <a:rPr lang="de-DE" sz="2400" b="1" u="sng" dirty="0">
                <a:solidFill>
                  <a:srgbClr val="003366"/>
                </a:solidFill>
                <a:effectLst>
                  <a:outerShdw blurRad="38100" dist="38100" dir="2700000" algn="tl">
                    <a:srgbClr val="000000">
                      <a:alpha val="43137"/>
                    </a:srgbClr>
                  </a:outerShdw>
                </a:effectLst>
              </a:rPr>
              <a:t>  </a:t>
            </a:r>
          </a:p>
          <a:p>
            <a:pPr marL="609600" indent="-609600">
              <a:defRPr/>
            </a:pPr>
            <a:r>
              <a:rPr lang="de-DE" sz="2400" b="1" dirty="0">
                <a:solidFill>
                  <a:srgbClr val="003366"/>
                </a:solidFill>
                <a:effectLst>
                  <a:outerShdw blurRad="38100" dist="38100" dir="2700000" algn="tl">
                    <a:srgbClr val="000000">
                      <a:alpha val="43137"/>
                    </a:srgbClr>
                  </a:outerShdw>
                </a:effectLst>
                <a:latin typeface="Arial" pitchFamily="34" charset="0"/>
                <a:cs typeface="Arial" pitchFamily="34" charset="0"/>
              </a:rPr>
              <a:t>       </a:t>
            </a:r>
            <a:endParaRPr lang="de-DE" sz="2400" dirty="0"/>
          </a:p>
        </p:txBody>
      </p:sp>
      <p:sp>
        <p:nvSpPr>
          <p:cNvPr id="8" name="Rechteck 7"/>
          <p:cNvSpPr/>
          <p:nvPr/>
        </p:nvSpPr>
        <p:spPr>
          <a:xfrm>
            <a:off x="0" y="-1"/>
            <a:ext cx="9144000" cy="6840000"/>
          </a:xfrm>
          <a:prstGeom prst="rect">
            <a:avLst/>
          </a:prstGeom>
          <a:ln w="63500">
            <a:solidFill>
              <a:srgbClr val="003366"/>
            </a:solidFill>
          </a:ln>
        </p:spPr>
        <p:txBody>
          <a:bodyPr>
            <a:spAutoFit/>
          </a:bodyPr>
          <a:lstStyle/>
          <a:p>
            <a:pPr>
              <a:defRPr/>
            </a:pPr>
            <a:r>
              <a:rPr lang="de-DE" sz="2000" b="1" dirty="0">
                <a:solidFill>
                  <a:srgbClr val="003366"/>
                </a:solidFill>
              </a:rPr>
              <a:t>        </a:t>
            </a:r>
            <a:endParaRPr lang="de-DE" sz="2000" dirty="0">
              <a:solidFill>
                <a:srgbClr val="003366"/>
              </a:solidFill>
            </a:endParaRPr>
          </a:p>
          <a:p>
            <a:pPr>
              <a:defRPr/>
            </a:pPr>
            <a:endParaRPr lang="de-DE" sz="2000" dirty="0">
              <a:solidFill>
                <a:srgbClr val="003366"/>
              </a:solidFill>
            </a:endParaRPr>
          </a:p>
          <a:p>
            <a:pPr>
              <a:defRPr/>
            </a:pPr>
            <a:endParaRPr lang="de-DE" sz="2000" dirty="0">
              <a:solidFill>
                <a:srgbClr val="003366"/>
              </a:solidFill>
            </a:endParaRPr>
          </a:p>
          <a:p>
            <a:pPr>
              <a:defRPr/>
            </a:pPr>
            <a:endParaRPr lang="de-DE" sz="2000" dirty="0">
              <a:solidFill>
                <a:srgbClr val="003366"/>
              </a:solidFill>
            </a:endParaRPr>
          </a:p>
          <a:p>
            <a:pPr>
              <a:defRPr/>
            </a:pPr>
            <a:r>
              <a:rPr lang="de-DE" sz="2000" b="1" dirty="0">
                <a:solidFill>
                  <a:srgbClr val="003366"/>
                </a:solidFill>
              </a:rPr>
              <a:t>         </a:t>
            </a:r>
          </a:p>
          <a:p>
            <a:pPr>
              <a:defRPr/>
            </a:pPr>
            <a:endParaRPr lang="de-DE" sz="2000" b="1" dirty="0">
              <a:solidFill>
                <a:srgbClr val="003366"/>
              </a:solidFill>
            </a:endParaRPr>
          </a:p>
          <a:p>
            <a:pPr>
              <a:defRPr/>
            </a:pPr>
            <a:endParaRPr lang="de-DE" sz="2000" b="1" dirty="0">
              <a:solidFill>
                <a:srgbClr val="003366"/>
              </a:solidFill>
            </a:endParaRPr>
          </a:p>
          <a:p>
            <a:pPr>
              <a:defRPr/>
            </a:pPr>
            <a:endParaRPr lang="de-DE" sz="2000" dirty="0">
              <a:solidFill>
                <a:srgbClr val="003366"/>
              </a:solidFill>
            </a:endParaRPr>
          </a:p>
          <a:p>
            <a:pPr>
              <a:defRPr/>
            </a:pPr>
            <a:endParaRPr lang="de-DE" sz="2000" b="1" dirty="0">
              <a:solidFill>
                <a:srgbClr val="003366"/>
              </a:solidFill>
            </a:endParaRPr>
          </a:p>
          <a:p>
            <a:pPr>
              <a:defRPr/>
            </a:pPr>
            <a:endParaRPr lang="de-DE" sz="2000" b="1" dirty="0">
              <a:solidFill>
                <a:srgbClr val="003366"/>
              </a:solidFill>
            </a:endParaRPr>
          </a:p>
          <a:p>
            <a:pPr>
              <a:defRPr/>
            </a:pPr>
            <a:endParaRPr lang="de-DE" sz="2000" b="1" dirty="0">
              <a:solidFill>
                <a:srgbClr val="003366"/>
              </a:solidFill>
            </a:endParaRPr>
          </a:p>
          <a:p>
            <a:pPr>
              <a:defRPr/>
            </a:pPr>
            <a:endParaRPr lang="de-DE" sz="2000" b="1" dirty="0">
              <a:solidFill>
                <a:srgbClr val="003366"/>
              </a:solidFill>
            </a:endParaRPr>
          </a:p>
          <a:p>
            <a:pPr>
              <a:defRPr/>
            </a:pPr>
            <a:endParaRPr lang="de-DE" sz="2000" b="1" dirty="0">
              <a:solidFill>
                <a:srgbClr val="003366"/>
              </a:solidFill>
            </a:endParaRPr>
          </a:p>
          <a:p>
            <a:pPr>
              <a:defRPr/>
            </a:pPr>
            <a:endParaRPr lang="de-DE" sz="2000" b="1" dirty="0">
              <a:solidFill>
                <a:srgbClr val="003366"/>
              </a:solidFill>
            </a:endParaRPr>
          </a:p>
          <a:p>
            <a:pPr>
              <a:defRPr/>
            </a:pPr>
            <a:endParaRPr lang="de-DE" sz="2000" dirty="0">
              <a:solidFill>
                <a:srgbClr val="003366"/>
              </a:solidFill>
            </a:endParaRPr>
          </a:p>
          <a:p>
            <a:pPr>
              <a:defRPr/>
            </a:pPr>
            <a:endParaRPr lang="de-DE" sz="2000" u="sng" dirty="0">
              <a:solidFill>
                <a:srgbClr val="003366"/>
              </a:solidFill>
              <a:effectLst>
                <a:outerShdw blurRad="38100" dist="38100" dir="2700000" algn="tl">
                  <a:srgbClr val="000000">
                    <a:alpha val="43137"/>
                  </a:srgbClr>
                </a:outerShdw>
              </a:effectLst>
            </a:endParaRPr>
          </a:p>
        </p:txBody>
      </p:sp>
      <p:sp>
        <p:nvSpPr>
          <p:cNvPr id="14" name="Rechteck 7"/>
          <p:cNvSpPr>
            <a:spLocks noChangeArrowheads="1"/>
          </p:cNvSpPr>
          <p:nvPr/>
        </p:nvSpPr>
        <p:spPr bwMode="auto">
          <a:xfrm>
            <a:off x="0" y="-18004"/>
            <a:ext cx="9144000" cy="540000"/>
          </a:xfrm>
          <a:prstGeom prst="rect">
            <a:avLst/>
          </a:prstGeom>
          <a:solidFill>
            <a:schemeClr val="bg1"/>
          </a:solidFill>
          <a:ln w="63500">
            <a:solidFill>
              <a:srgbClr val="003366"/>
            </a:solidFill>
            <a:miter lim="800000"/>
            <a:headEnd/>
            <a:tailEnd/>
          </a:ln>
        </p:spPr>
        <p:txBody>
          <a:bodyPr wrap="square">
            <a:spAutoFit/>
          </a:bodyPr>
          <a:lstStyle/>
          <a:p>
            <a:r>
              <a:rPr lang="de-DE" sz="2400" b="1" dirty="0">
                <a:solidFill>
                  <a:srgbClr val="003366"/>
                </a:solidFill>
                <a:effectLst>
                  <a:outerShdw blurRad="38100" dist="38100" dir="2700000" algn="tl">
                    <a:srgbClr val="000000">
                      <a:alpha val="43137"/>
                    </a:srgbClr>
                  </a:outerShdw>
                </a:effectLst>
              </a:rPr>
              <a:t>I</a:t>
            </a:r>
            <a:r>
              <a:rPr lang="de-DE" sz="2400" b="1" dirty="0">
                <a:solidFill>
                  <a:srgbClr val="003366"/>
                </a:solidFill>
                <a:effectLst>
                  <a:outerShdw blurRad="38100" dist="38100" dir="2700000" algn="tl">
                    <a:srgbClr val="000000">
                      <a:alpha val="43137"/>
                    </a:srgbClr>
                  </a:outerShdw>
                </a:effectLst>
                <a:sym typeface="Symbol"/>
              </a:rPr>
              <a:t>I. Problemlösung   </a:t>
            </a:r>
            <a:r>
              <a:rPr lang="de-DE" sz="2000" b="1" dirty="0">
                <a:solidFill>
                  <a:srgbClr val="003366"/>
                </a:solidFill>
                <a:sym typeface="Symbol"/>
              </a:rPr>
              <a:t>1. Leitgedanken des Projekts </a:t>
            </a:r>
            <a:r>
              <a:rPr lang="de-DE" sz="2400" b="1" dirty="0">
                <a:solidFill>
                  <a:srgbClr val="003366"/>
                </a:solidFill>
                <a:effectLst>
                  <a:outerShdw blurRad="38100" dist="38100" dir="2700000" algn="tl">
                    <a:srgbClr val="000000">
                      <a:alpha val="43137"/>
                    </a:srgbClr>
                  </a:outerShdw>
                </a:effectLst>
                <a:sym typeface="Symbol"/>
              </a:rPr>
              <a:t>   </a:t>
            </a:r>
          </a:p>
          <a:p>
            <a:endParaRPr lang="de-DE" sz="2000" b="1" i="1" dirty="0">
              <a:solidFill>
                <a:srgbClr val="003366"/>
              </a:solidFill>
              <a:effectLst>
                <a:outerShdw blurRad="38100" dist="38100" dir="2700000" algn="tl">
                  <a:srgbClr val="000000">
                    <a:alpha val="43137"/>
                  </a:srgbClr>
                </a:outerShdw>
              </a:effectLst>
            </a:endParaRPr>
          </a:p>
        </p:txBody>
      </p:sp>
      <p:sp>
        <p:nvSpPr>
          <p:cNvPr id="2" name="Rechteck 1">
            <a:extLst>
              <a:ext uri="{FF2B5EF4-FFF2-40B4-BE49-F238E27FC236}">
                <a16:creationId xmlns:a16="http://schemas.microsoft.com/office/drawing/2014/main" id="{59942FFB-33D2-4786-948F-BEB32146BAA2}"/>
              </a:ext>
            </a:extLst>
          </p:cNvPr>
          <p:cNvSpPr/>
          <p:nvPr/>
        </p:nvSpPr>
        <p:spPr>
          <a:xfrm>
            <a:off x="16272" y="521994"/>
            <a:ext cx="9144000" cy="6300000"/>
          </a:xfrm>
          <a:prstGeom prst="rect">
            <a:avLst/>
          </a:prstGeom>
        </p:spPr>
        <p:txBody>
          <a:bodyPr wrap="square">
            <a:spAutoFit/>
          </a:bodyPr>
          <a:lstStyle/>
          <a:p>
            <a:endParaRPr lang="de-DE" dirty="0">
              <a:latin typeface="Arial" panose="020B0604020202020204" pitchFamily="34" charset="0"/>
            </a:endParaRPr>
          </a:p>
          <a:p>
            <a:endParaRPr lang="de-DE" sz="2000" dirty="0">
              <a:solidFill>
                <a:srgbClr val="003366"/>
              </a:solidFill>
              <a:latin typeface="Arial" panose="020B0604020202020204" pitchFamily="34" charset="0"/>
            </a:endParaRPr>
          </a:p>
          <a:p>
            <a:r>
              <a:rPr lang="de-DE" sz="2000" b="1" dirty="0">
                <a:solidFill>
                  <a:srgbClr val="003366"/>
                </a:solidFill>
                <a:latin typeface="Arial" panose="020B0604020202020204" pitchFamily="34" charset="0"/>
              </a:rPr>
              <a:t>In der Pädagogik </a:t>
            </a:r>
            <a:r>
              <a:rPr lang="de-DE" sz="2000" dirty="0">
                <a:solidFill>
                  <a:srgbClr val="003366"/>
                </a:solidFill>
                <a:latin typeface="Arial" panose="020B0604020202020204" pitchFamily="34" charset="0"/>
              </a:rPr>
              <a:t>kann nur fachlich legitimes/ begründbares Handeln rechtens sein</a:t>
            </a:r>
          </a:p>
          <a:p>
            <a:endParaRPr lang="de-DE" sz="2000" dirty="0">
              <a:solidFill>
                <a:srgbClr val="003366"/>
              </a:solidFill>
              <a:latin typeface="Arial" panose="020B0604020202020204" pitchFamily="34" charset="0"/>
            </a:endParaRPr>
          </a:p>
          <a:p>
            <a:endParaRPr lang="de-DE" sz="2000" dirty="0">
              <a:solidFill>
                <a:srgbClr val="003366"/>
              </a:solidFill>
              <a:latin typeface="Arial" panose="020B0604020202020204" pitchFamily="34" charset="0"/>
            </a:endParaRPr>
          </a:p>
          <a:p>
            <a:r>
              <a:rPr lang="de-DE" sz="2000" dirty="0">
                <a:solidFill>
                  <a:srgbClr val="003366"/>
                </a:solidFill>
                <a:latin typeface="Arial" panose="020B0604020202020204" pitchFamily="34" charset="0"/>
              </a:rPr>
              <a:t>Fachlich begründbares Verhalten ist päd. schlüssig, entspricht d. Kindeswohl</a:t>
            </a:r>
          </a:p>
          <a:p>
            <a:endParaRPr lang="de-DE" sz="2000" dirty="0">
              <a:solidFill>
                <a:srgbClr val="003366"/>
              </a:solidFill>
              <a:latin typeface="Arial" panose="020B0604020202020204" pitchFamily="34" charset="0"/>
            </a:endParaRPr>
          </a:p>
          <a:p>
            <a:endParaRPr lang="de-DE" sz="2000" dirty="0">
              <a:solidFill>
                <a:srgbClr val="003366"/>
              </a:solidFill>
              <a:latin typeface="Arial" panose="020B0604020202020204" pitchFamily="34" charset="0"/>
            </a:endParaRPr>
          </a:p>
          <a:p>
            <a:r>
              <a:rPr lang="de-DE" sz="2000" dirty="0">
                <a:solidFill>
                  <a:srgbClr val="003366"/>
                </a:solidFill>
                <a:latin typeface="Arial" panose="020B0604020202020204" pitchFamily="34" charset="0"/>
              </a:rPr>
              <a:t>Ob Verhalten fachlich legitim ist, entscheidet der Einzelfall</a:t>
            </a:r>
          </a:p>
          <a:p>
            <a:endParaRPr lang="de-DE" sz="2000" dirty="0">
              <a:solidFill>
                <a:srgbClr val="003366"/>
              </a:solidFill>
              <a:latin typeface="Arial" panose="020B0604020202020204" pitchFamily="34" charset="0"/>
            </a:endParaRPr>
          </a:p>
          <a:p>
            <a:endParaRPr lang="de-DE" sz="2000" dirty="0">
              <a:solidFill>
                <a:srgbClr val="003366"/>
              </a:solidFill>
              <a:latin typeface="Arial" panose="020B0604020202020204" pitchFamily="34" charset="0"/>
            </a:endParaRPr>
          </a:p>
          <a:p>
            <a:r>
              <a:rPr lang="de-DE" sz="2000" dirty="0">
                <a:solidFill>
                  <a:srgbClr val="003366"/>
                </a:solidFill>
                <a:latin typeface="Arial" panose="020B0604020202020204" pitchFamily="34" charset="0"/>
              </a:rPr>
              <a:t>Situationen </a:t>
            </a:r>
            <a:r>
              <a:rPr lang="de-DE" sz="2000" dirty="0" err="1">
                <a:solidFill>
                  <a:srgbClr val="003366"/>
                </a:solidFill>
                <a:latin typeface="Arial" panose="020B0604020202020204" pitchFamily="34" charset="0"/>
              </a:rPr>
              <a:t>d.päd</a:t>
            </a:r>
            <a:r>
              <a:rPr lang="de-DE" sz="2000" dirty="0">
                <a:solidFill>
                  <a:srgbClr val="003366"/>
                </a:solidFill>
                <a:latin typeface="Arial" panose="020B0604020202020204" pitchFamily="34" charset="0"/>
              </a:rPr>
              <a:t>. Alltags sind vorrangig fachlich zu bewerten, dann rechtlich</a:t>
            </a:r>
          </a:p>
          <a:p>
            <a:endParaRPr lang="de-DE" sz="2000" dirty="0">
              <a:solidFill>
                <a:srgbClr val="003366"/>
              </a:solidFill>
              <a:latin typeface="Arial" panose="020B0604020202020204" pitchFamily="34" charset="0"/>
            </a:endParaRPr>
          </a:p>
          <a:p>
            <a:endParaRPr lang="de-DE" sz="2000" dirty="0">
              <a:solidFill>
                <a:srgbClr val="003366"/>
              </a:solidFill>
              <a:latin typeface="Arial" panose="020B0604020202020204" pitchFamily="34" charset="0"/>
            </a:endParaRPr>
          </a:p>
          <a:p>
            <a:r>
              <a:rPr lang="de-DE" sz="2000" dirty="0">
                <a:solidFill>
                  <a:srgbClr val="003366"/>
                </a:solidFill>
                <a:latin typeface="Arial" panose="020B0604020202020204" pitchFamily="34" charset="0"/>
              </a:rPr>
              <a:t>Ob - vorbehaltlich des Einzelfalls - Verhalten fachlich legitim (begründbar) ist, </a:t>
            </a:r>
          </a:p>
          <a:p>
            <a:r>
              <a:rPr lang="de-DE" sz="2000" dirty="0">
                <a:solidFill>
                  <a:srgbClr val="003366"/>
                </a:solidFill>
                <a:latin typeface="Arial" panose="020B0604020202020204" pitchFamily="34" charset="0"/>
              </a:rPr>
              <a:t>ist in fachlichen Handlungsleitlinien generell zu beschreiben: z.B. Festhalten, </a:t>
            </a:r>
          </a:p>
          <a:p>
            <a:r>
              <a:rPr lang="de-DE" sz="2000" dirty="0">
                <a:solidFill>
                  <a:srgbClr val="003366"/>
                </a:solidFill>
                <a:latin typeface="Arial" panose="020B0604020202020204" pitchFamily="34" charset="0"/>
              </a:rPr>
              <a:t>Handywegnahme, Freiheitsbeschränkung und Freiheitsentzug.</a:t>
            </a:r>
            <a:endParaRPr lang="de-DE" sz="2000" dirty="0">
              <a:solidFill>
                <a:srgbClr val="003366"/>
              </a:solidFill>
              <a:effectLst/>
              <a:latin typeface="Arial" panose="020B0604020202020204" pitchFamily="34" charset="0"/>
            </a:endParaRPr>
          </a:p>
        </p:txBody>
      </p:sp>
    </p:spTree>
    <p:extLst>
      <p:ext uri="{BB962C8B-B14F-4D97-AF65-F5344CB8AC3E}">
        <p14:creationId xmlns:p14="http://schemas.microsoft.com/office/powerpoint/2010/main" val="3810589682"/>
      </p:ext>
    </p:extLst>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hteck 6"/>
          <p:cNvSpPr>
            <a:spLocks noChangeArrowheads="1"/>
          </p:cNvSpPr>
          <p:nvPr/>
        </p:nvSpPr>
        <p:spPr bwMode="auto">
          <a:xfrm>
            <a:off x="2268538" y="4652963"/>
            <a:ext cx="4572000" cy="1754187"/>
          </a:xfrm>
          <a:prstGeom prst="rect">
            <a:avLst/>
          </a:prstGeom>
          <a:noFill/>
          <a:ln w="9525">
            <a:noFill/>
            <a:miter lim="800000"/>
            <a:headEnd/>
            <a:tailEnd/>
          </a:ln>
        </p:spPr>
        <p:txBody>
          <a:bodyPr>
            <a:spAutoFit/>
          </a:bodyPr>
          <a:lstStyle/>
          <a:p>
            <a:pPr marL="812800" indent="-88900">
              <a:tabLst>
                <a:tab pos="8699500" algn="l"/>
              </a:tabLst>
            </a:pPr>
            <a:endParaRPr lang="de-DE">
              <a:solidFill>
                <a:srgbClr val="336699"/>
              </a:solidFill>
            </a:endParaRPr>
          </a:p>
          <a:p>
            <a:pPr marL="812800" indent="-88900">
              <a:tabLst>
                <a:tab pos="8699500" algn="l"/>
              </a:tabLst>
            </a:pPr>
            <a:endParaRPr lang="de-DE">
              <a:solidFill>
                <a:srgbClr val="336699"/>
              </a:solidFill>
            </a:endParaRPr>
          </a:p>
          <a:p>
            <a:pPr marL="812800" indent="-88900">
              <a:tabLst>
                <a:tab pos="8699500" algn="l"/>
              </a:tabLst>
            </a:pPr>
            <a:endParaRPr lang="de-DE">
              <a:solidFill>
                <a:srgbClr val="336699"/>
              </a:solidFill>
            </a:endParaRPr>
          </a:p>
          <a:p>
            <a:pPr marL="812800" indent="-88900">
              <a:tabLst>
                <a:tab pos="8699500" algn="l"/>
              </a:tabLst>
            </a:pPr>
            <a:endParaRPr lang="de-DE">
              <a:solidFill>
                <a:srgbClr val="336699"/>
              </a:solidFill>
            </a:endParaRPr>
          </a:p>
          <a:p>
            <a:pPr marL="812800" indent="-88900">
              <a:tabLst>
                <a:tab pos="8699500" algn="l"/>
              </a:tabLst>
            </a:pPr>
            <a:endParaRPr lang="de-DE">
              <a:solidFill>
                <a:srgbClr val="336699"/>
              </a:solidFill>
            </a:endParaRPr>
          </a:p>
          <a:p>
            <a:pPr marL="812800" indent="-88900">
              <a:tabLst>
                <a:tab pos="8699500" algn="l"/>
              </a:tabLst>
            </a:pPr>
            <a:endParaRPr lang="de-DE"/>
          </a:p>
        </p:txBody>
      </p:sp>
      <p:sp>
        <p:nvSpPr>
          <p:cNvPr id="5" name="Rechteck 4"/>
          <p:cNvSpPr/>
          <p:nvPr/>
        </p:nvSpPr>
        <p:spPr>
          <a:xfrm>
            <a:off x="0" y="0"/>
            <a:ext cx="9144000" cy="2862263"/>
          </a:xfrm>
          <a:prstGeom prst="rect">
            <a:avLst/>
          </a:prstGeom>
        </p:spPr>
        <p:txBody>
          <a:bodyPr>
            <a:spAutoFit/>
          </a:bodyPr>
          <a:lstStyle/>
          <a:p>
            <a:pPr marL="609600" indent="-609600">
              <a:defRPr/>
            </a:pPr>
            <a:endParaRPr lang="de-DE" sz="2400" b="1" u="sng" dirty="0">
              <a:solidFill>
                <a:srgbClr val="003366"/>
              </a:solidFill>
              <a:effectLst>
                <a:outerShdw blurRad="38100" dist="38100" dir="2700000" algn="tl">
                  <a:srgbClr val="000000">
                    <a:alpha val="43137"/>
                  </a:srgbClr>
                </a:outerShdw>
              </a:effectLst>
            </a:endParaRPr>
          </a:p>
          <a:p>
            <a:pPr>
              <a:defRPr/>
            </a:pPr>
            <a:endParaRPr lang="de-DE" sz="2000" b="1" u="sng" dirty="0">
              <a:solidFill>
                <a:srgbClr val="003366"/>
              </a:solidFill>
            </a:endParaRPr>
          </a:p>
          <a:p>
            <a:pPr>
              <a:defRPr/>
            </a:pPr>
            <a:endParaRPr lang="de-DE" sz="2000" b="1" u="sng" dirty="0">
              <a:solidFill>
                <a:srgbClr val="003366"/>
              </a:solidFill>
            </a:endParaRPr>
          </a:p>
          <a:p>
            <a:pPr>
              <a:defRPr/>
            </a:pPr>
            <a:endParaRPr lang="de-DE" sz="2000" dirty="0">
              <a:solidFill>
                <a:srgbClr val="003366"/>
              </a:solidFill>
            </a:endParaRPr>
          </a:p>
          <a:p>
            <a:pPr marL="609600" indent="-609600">
              <a:defRPr/>
            </a:pPr>
            <a:endParaRPr lang="de-DE" sz="2400" b="1" dirty="0">
              <a:solidFill>
                <a:srgbClr val="003366"/>
              </a:solidFill>
              <a:effectLst>
                <a:outerShdw blurRad="38100" dist="38100" dir="2700000" algn="tl">
                  <a:srgbClr val="000000">
                    <a:alpha val="43137"/>
                  </a:srgbClr>
                </a:outerShdw>
              </a:effectLst>
            </a:endParaRPr>
          </a:p>
          <a:p>
            <a:pPr marL="609600" indent="-609600">
              <a:defRPr/>
            </a:pPr>
            <a:endParaRPr lang="de-DE" sz="2400" b="1" dirty="0">
              <a:solidFill>
                <a:srgbClr val="003366"/>
              </a:solidFill>
              <a:effectLst>
                <a:outerShdw blurRad="38100" dist="38100" dir="2700000" algn="tl">
                  <a:srgbClr val="000000">
                    <a:alpha val="43137"/>
                  </a:srgbClr>
                </a:outerShdw>
              </a:effectLst>
            </a:endParaRPr>
          </a:p>
          <a:p>
            <a:pPr marL="609600" indent="-609600">
              <a:defRPr/>
            </a:pPr>
            <a:r>
              <a:rPr lang="de-DE" sz="2400" b="1" dirty="0">
                <a:solidFill>
                  <a:srgbClr val="003366"/>
                </a:solidFill>
                <a:effectLst>
                  <a:outerShdw blurRad="38100" dist="38100" dir="2700000" algn="tl">
                    <a:srgbClr val="000000">
                      <a:alpha val="43137"/>
                    </a:srgbClr>
                  </a:outerShdw>
                </a:effectLst>
              </a:rPr>
              <a:t> </a:t>
            </a:r>
            <a:r>
              <a:rPr lang="de-DE" sz="2400" b="1" u="sng" dirty="0">
                <a:solidFill>
                  <a:srgbClr val="003366"/>
                </a:solidFill>
                <a:effectLst>
                  <a:outerShdw blurRad="38100" dist="38100" dir="2700000" algn="tl">
                    <a:srgbClr val="000000">
                      <a:alpha val="43137"/>
                    </a:srgbClr>
                  </a:outerShdw>
                </a:effectLst>
              </a:rPr>
              <a:t>  </a:t>
            </a:r>
          </a:p>
          <a:p>
            <a:pPr marL="609600" indent="-609600">
              <a:defRPr/>
            </a:pPr>
            <a:r>
              <a:rPr lang="de-DE" sz="2400" b="1" dirty="0">
                <a:solidFill>
                  <a:srgbClr val="003366"/>
                </a:solidFill>
                <a:effectLst>
                  <a:outerShdw blurRad="38100" dist="38100" dir="2700000" algn="tl">
                    <a:srgbClr val="000000">
                      <a:alpha val="43137"/>
                    </a:srgbClr>
                  </a:outerShdw>
                </a:effectLst>
                <a:latin typeface="Arial" pitchFamily="34" charset="0"/>
                <a:cs typeface="Arial" pitchFamily="34" charset="0"/>
              </a:rPr>
              <a:t>       </a:t>
            </a:r>
            <a:endParaRPr lang="de-DE" sz="2400" dirty="0"/>
          </a:p>
        </p:txBody>
      </p:sp>
      <p:sp>
        <p:nvSpPr>
          <p:cNvPr id="8" name="Rechteck 7"/>
          <p:cNvSpPr/>
          <p:nvPr/>
        </p:nvSpPr>
        <p:spPr>
          <a:xfrm>
            <a:off x="0" y="-4"/>
            <a:ext cx="9144000" cy="6876000"/>
          </a:xfrm>
          <a:prstGeom prst="rect">
            <a:avLst/>
          </a:prstGeom>
          <a:solidFill>
            <a:schemeClr val="bg1"/>
          </a:solidFill>
          <a:ln w="63500">
            <a:noFill/>
          </a:ln>
        </p:spPr>
        <p:txBody>
          <a:bodyPr>
            <a:spAutoFit/>
          </a:bodyPr>
          <a:lstStyle/>
          <a:p>
            <a:pPr marL="457200" indent="-457200">
              <a:defRPr/>
            </a:pPr>
            <a:endParaRPr lang="de-DE" sz="2000" b="1" dirty="0">
              <a:solidFill>
                <a:srgbClr val="003366"/>
              </a:solidFill>
              <a:effectLst>
                <a:outerShdw blurRad="38100" dist="38100" dir="2700000" algn="tl">
                  <a:srgbClr val="000000">
                    <a:alpha val="43137"/>
                  </a:srgbClr>
                </a:outerShdw>
              </a:effectLst>
            </a:endParaRPr>
          </a:p>
          <a:p>
            <a:pPr marL="457200" indent="-457200">
              <a:defRPr/>
            </a:pPr>
            <a:endParaRPr lang="de-DE" sz="2000" b="1" dirty="0">
              <a:solidFill>
                <a:srgbClr val="003366"/>
              </a:solidFill>
            </a:endParaRPr>
          </a:p>
          <a:p>
            <a:pPr>
              <a:defRPr/>
            </a:pPr>
            <a:r>
              <a:rPr lang="de-DE" sz="2000" dirty="0">
                <a:solidFill>
                  <a:srgbClr val="003366"/>
                </a:solidFill>
              </a:rPr>
              <a:t>	</a:t>
            </a:r>
          </a:p>
          <a:p>
            <a:pPr marL="457200" indent="-457200">
              <a:defRPr/>
            </a:pPr>
            <a:endParaRPr lang="de-DE" sz="2000" b="1" dirty="0">
              <a:solidFill>
                <a:srgbClr val="003366"/>
              </a:solidFill>
            </a:endParaRPr>
          </a:p>
        </p:txBody>
      </p:sp>
      <p:sp>
        <p:nvSpPr>
          <p:cNvPr id="14" name="Ellipse 13"/>
          <p:cNvSpPr/>
          <p:nvPr/>
        </p:nvSpPr>
        <p:spPr>
          <a:xfrm>
            <a:off x="3275856" y="4941168"/>
            <a:ext cx="144016" cy="288032"/>
          </a:xfrm>
          <a:prstGeom prst="ellipse">
            <a:avLst/>
          </a:prstGeom>
        </p:spPr>
        <p:txBody>
          <a:bodyPr rtlCol="0" anchor="ctr">
            <a:spAutoFit/>
          </a:bodyPr>
          <a:lstStyle/>
          <a:p>
            <a:pPr algn="ctr"/>
            <a:endParaRPr lang="de-DE" sz="2000" b="1" dirty="0">
              <a:solidFill>
                <a:srgbClr val="003366"/>
              </a:solidFill>
            </a:endParaRPr>
          </a:p>
        </p:txBody>
      </p:sp>
      <p:pic>
        <p:nvPicPr>
          <p:cNvPr id="3" name="Grafik 2">
            <a:extLst>
              <a:ext uri="{FF2B5EF4-FFF2-40B4-BE49-F238E27FC236}">
                <a16:creationId xmlns:a16="http://schemas.microsoft.com/office/drawing/2014/main" id="{8DABB8DF-90D5-413A-B22D-9C5DA33AD3B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126" y="575994"/>
            <a:ext cx="9206638" cy="6282006"/>
          </a:xfrm>
          <a:prstGeom prst="rect">
            <a:avLst/>
          </a:prstGeom>
        </p:spPr>
      </p:pic>
      <p:sp>
        <p:nvSpPr>
          <p:cNvPr id="10" name="Rechteck 7">
            <a:extLst>
              <a:ext uri="{FF2B5EF4-FFF2-40B4-BE49-F238E27FC236}">
                <a16:creationId xmlns:a16="http://schemas.microsoft.com/office/drawing/2014/main" id="{5812E5F2-3582-42B2-AE88-E1C40CEC6C2A}"/>
              </a:ext>
            </a:extLst>
          </p:cNvPr>
          <p:cNvSpPr>
            <a:spLocks noChangeArrowheads="1"/>
          </p:cNvSpPr>
          <p:nvPr/>
        </p:nvSpPr>
        <p:spPr bwMode="auto">
          <a:xfrm>
            <a:off x="0" y="-18004"/>
            <a:ext cx="9144000" cy="612000"/>
          </a:xfrm>
          <a:prstGeom prst="rect">
            <a:avLst/>
          </a:prstGeom>
          <a:solidFill>
            <a:schemeClr val="bg1"/>
          </a:solidFill>
          <a:ln w="63500">
            <a:solidFill>
              <a:srgbClr val="003366"/>
            </a:solidFill>
            <a:miter lim="800000"/>
            <a:headEnd/>
            <a:tailEnd/>
          </a:ln>
        </p:spPr>
        <p:txBody>
          <a:bodyPr wrap="square">
            <a:spAutoFit/>
          </a:bodyPr>
          <a:lstStyle/>
          <a:p>
            <a:r>
              <a:rPr lang="de-DE" sz="2400" b="1" dirty="0">
                <a:solidFill>
                  <a:srgbClr val="003366"/>
                </a:solidFill>
                <a:effectLst>
                  <a:outerShdw blurRad="38100" dist="38100" dir="2700000" algn="tl">
                    <a:srgbClr val="000000">
                      <a:alpha val="43137"/>
                    </a:srgbClr>
                  </a:outerShdw>
                </a:effectLst>
              </a:rPr>
              <a:t>I</a:t>
            </a:r>
            <a:r>
              <a:rPr lang="de-DE" sz="2400" b="1" dirty="0">
                <a:solidFill>
                  <a:srgbClr val="003366"/>
                </a:solidFill>
                <a:effectLst>
                  <a:outerShdw blurRad="38100" dist="38100" dir="2700000" algn="tl">
                    <a:srgbClr val="000000">
                      <a:alpha val="43137"/>
                    </a:srgbClr>
                  </a:outerShdw>
                </a:effectLst>
                <a:sym typeface="Symbol"/>
              </a:rPr>
              <a:t>I. Problemlösung  </a:t>
            </a:r>
            <a:r>
              <a:rPr lang="de-DE" sz="2000" b="1" dirty="0">
                <a:solidFill>
                  <a:srgbClr val="003366"/>
                </a:solidFill>
                <a:sym typeface="Symbol"/>
              </a:rPr>
              <a:t> 2. Kindeswohl- Reflexion</a:t>
            </a:r>
            <a:endParaRPr lang="de-DE" sz="2400" b="1" dirty="0">
              <a:solidFill>
                <a:srgbClr val="003366"/>
              </a:solidFill>
              <a:effectLst>
                <a:outerShdw blurRad="38100" dist="38100" dir="2700000" algn="tl">
                  <a:srgbClr val="000000">
                    <a:alpha val="43137"/>
                  </a:srgbClr>
                </a:outerShdw>
              </a:effectLst>
              <a:sym typeface="Symbol"/>
            </a:endParaRPr>
          </a:p>
          <a:p>
            <a:endParaRPr lang="de-DE" sz="2000" b="1" i="1" dirty="0">
              <a:solidFill>
                <a:srgbClr val="003366"/>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829200559"/>
      </p:ext>
    </p:extLst>
  </p:cSld>
  <p:clrMapOvr>
    <a:masterClrMapping/>
  </p:clrMapOvr>
  <p:transition spd="med"/>
</p:sld>
</file>

<file path=ppt/theme/theme1.xml><?xml version="1.0" encoding="utf-8"?>
<a:theme xmlns:a="http://schemas.openxmlformats.org/drawingml/2006/main" name="Pixel">
  <a:themeElements>
    <a:clrScheme name="Pixel 13">
      <a:dk1>
        <a:srgbClr val="9999FF"/>
      </a:dk1>
      <a:lt1>
        <a:srgbClr val="FFFFFF"/>
      </a:lt1>
      <a:dk2>
        <a:srgbClr val="000000"/>
      </a:dk2>
      <a:lt2>
        <a:srgbClr val="00007D"/>
      </a:lt2>
      <a:accent1>
        <a:srgbClr val="9999FF"/>
      </a:accent1>
      <a:accent2>
        <a:srgbClr val="9999CC"/>
      </a:accent2>
      <a:accent3>
        <a:srgbClr val="FFFFFF"/>
      </a:accent3>
      <a:accent4>
        <a:srgbClr val="8282DA"/>
      </a:accent4>
      <a:accent5>
        <a:srgbClr val="CACAFF"/>
      </a:accent5>
      <a:accent6>
        <a:srgbClr val="8A8AB9"/>
      </a:accent6>
      <a:hlink>
        <a:srgbClr val="666699"/>
      </a:hlink>
      <a:folHlink>
        <a:srgbClr val="CCCCE6"/>
      </a:folHlink>
    </a:clrScheme>
    <a:fontScheme name="Pixel">
      <a:majorFont>
        <a:latin typeface="Arial"/>
        <a:ea typeface=""/>
        <a:cs typeface=""/>
      </a:majorFont>
      <a:minorFont>
        <a:latin typeface="Arial"/>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spAutoFit/>
      </a:bodyPr>
      <a:lstStyle>
        <a:defPPr>
          <a:defRPr sz="2000" b="1" dirty="0" smtClean="0">
            <a:solidFill>
              <a:srgbClr val="003366"/>
            </a:solidFill>
          </a:defRPr>
        </a:defPPr>
      </a:lstStyle>
    </a:spDef>
    <a:lnDef>
      <a:spPr>
        <a:ln w="50800">
          <a:solidFill>
            <a:srgbClr val="003366"/>
          </a:solidFill>
        </a:ln>
      </a:spPr>
      <a:bodyPr/>
      <a:lstStyle/>
      <a:style>
        <a:lnRef idx="1">
          <a:schemeClr val="accent1"/>
        </a:lnRef>
        <a:fillRef idx="0">
          <a:schemeClr val="accent1"/>
        </a:fillRef>
        <a:effectRef idx="0">
          <a:schemeClr val="accent1"/>
        </a:effectRef>
        <a:fontRef idx="minor">
          <a:schemeClr val="tx1"/>
        </a:fontRef>
      </a:style>
    </a:lnDef>
  </a:objectDefaults>
  <a:extraClrSchemeLst>
    <a:extraClrScheme>
      <a:clrScheme name="Pixel 1">
        <a:dk1>
          <a:srgbClr val="0066FF"/>
        </a:dk1>
        <a:lt1>
          <a:srgbClr val="FFFFFF"/>
        </a:lt1>
        <a:dk2>
          <a:srgbClr val="000066"/>
        </a:dk2>
        <a:lt2>
          <a:srgbClr val="FFFFFF"/>
        </a:lt2>
        <a:accent1>
          <a:srgbClr val="6699FF"/>
        </a:accent1>
        <a:accent2>
          <a:srgbClr val="3333FF"/>
        </a:accent2>
        <a:accent3>
          <a:srgbClr val="AAAAB8"/>
        </a:accent3>
        <a:accent4>
          <a:srgbClr val="DADADA"/>
        </a:accent4>
        <a:accent5>
          <a:srgbClr val="B8CAFF"/>
        </a:accent5>
        <a:accent6>
          <a:srgbClr val="2D2DE7"/>
        </a:accent6>
        <a:hlink>
          <a:srgbClr val="FFCC00"/>
        </a:hlink>
        <a:folHlink>
          <a:srgbClr val="0000CC"/>
        </a:folHlink>
      </a:clrScheme>
      <a:clrMap bg1="dk2" tx1="lt1" bg2="dk1" tx2="lt2" accent1="accent1" accent2="accent2" accent3="accent3" accent4="accent4" accent5="accent5" accent6="accent6" hlink="hlink" folHlink="folHlink"/>
    </a:extraClrScheme>
    <a:extraClrScheme>
      <a:clrScheme name="Pixel 2">
        <a:dk1>
          <a:srgbClr val="009999"/>
        </a:dk1>
        <a:lt1>
          <a:srgbClr val="FFFFFF"/>
        </a:lt1>
        <a:dk2>
          <a:srgbClr val="334B49"/>
        </a:dk2>
        <a:lt2>
          <a:srgbClr val="FFFFFF"/>
        </a:lt2>
        <a:accent1>
          <a:srgbClr val="33CCCC"/>
        </a:accent1>
        <a:accent2>
          <a:srgbClr val="008080"/>
        </a:accent2>
        <a:accent3>
          <a:srgbClr val="ADB1B1"/>
        </a:accent3>
        <a:accent4>
          <a:srgbClr val="DADADA"/>
        </a:accent4>
        <a:accent5>
          <a:srgbClr val="ADE2E2"/>
        </a:accent5>
        <a:accent6>
          <a:srgbClr val="007373"/>
        </a:accent6>
        <a:hlink>
          <a:srgbClr val="FFCC00"/>
        </a:hlink>
        <a:folHlink>
          <a:srgbClr val="006666"/>
        </a:folHlink>
      </a:clrScheme>
      <a:clrMap bg1="dk2" tx1="lt1" bg2="dk1" tx2="lt2" accent1="accent1" accent2="accent2" accent3="accent3" accent4="accent4" accent5="accent5" accent6="accent6" hlink="hlink" folHlink="folHlink"/>
    </a:extraClrScheme>
    <a:extraClrScheme>
      <a:clrScheme name="Pixel 3">
        <a:dk1>
          <a:srgbClr val="006699"/>
        </a:dk1>
        <a:lt1>
          <a:srgbClr val="FFFFFF"/>
        </a:lt1>
        <a:dk2>
          <a:srgbClr val="333399"/>
        </a:dk2>
        <a:lt2>
          <a:srgbClr val="FFFFFF"/>
        </a:lt2>
        <a:accent1>
          <a:srgbClr val="0099CC"/>
        </a:accent1>
        <a:accent2>
          <a:srgbClr val="0386AF"/>
        </a:accent2>
        <a:accent3>
          <a:srgbClr val="ADADCA"/>
        </a:accent3>
        <a:accent4>
          <a:srgbClr val="DADADA"/>
        </a:accent4>
        <a:accent5>
          <a:srgbClr val="AACAE2"/>
        </a:accent5>
        <a:accent6>
          <a:srgbClr val="02799E"/>
        </a:accent6>
        <a:hlink>
          <a:srgbClr val="FFCC00"/>
        </a:hlink>
        <a:folHlink>
          <a:srgbClr val="6699FF"/>
        </a:folHlink>
      </a:clrScheme>
      <a:clrMap bg1="dk2" tx1="lt1" bg2="dk1" tx2="lt2" accent1="accent1" accent2="accent2" accent3="accent3" accent4="accent4" accent5="accent5" accent6="accent6" hlink="hlink" folHlink="folHlink"/>
    </a:extraClrScheme>
    <a:extraClrScheme>
      <a:clrScheme name="Pixel 4">
        <a:dk1>
          <a:srgbClr val="008080"/>
        </a:dk1>
        <a:lt1>
          <a:srgbClr val="FFFFFF"/>
        </a:lt1>
        <a:dk2>
          <a:srgbClr val="2F978D"/>
        </a:dk2>
        <a:lt2>
          <a:srgbClr val="FFFFFF"/>
        </a:lt2>
        <a:accent1>
          <a:srgbClr val="0099FF"/>
        </a:accent1>
        <a:accent2>
          <a:srgbClr val="009999"/>
        </a:accent2>
        <a:accent3>
          <a:srgbClr val="ADC9C5"/>
        </a:accent3>
        <a:accent4>
          <a:srgbClr val="DADADA"/>
        </a:accent4>
        <a:accent5>
          <a:srgbClr val="AACAFF"/>
        </a:accent5>
        <a:accent6>
          <a:srgbClr val="008A8A"/>
        </a:accent6>
        <a:hlink>
          <a:srgbClr val="FFFFCC"/>
        </a:hlink>
        <a:folHlink>
          <a:srgbClr val="70CAC6"/>
        </a:folHlink>
      </a:clrScheme>
      <a:clrMap bg1="dk2" tx1="lt1" bg2="dk1" tx2="lt2" accent1="accent1" accent2="accent2" accent3="accent3" accent4="accent4" accent5="accent5" accent6="accent6" hlink="hlink" folHlink="folHlink"/>
    </a:extraClrScheme>
    <a:extraClrScheme>
      <a:clrScheme name="Pixel 5">
        <a:dk1>
          <a:srgbClr val="822504"/>
        </a:dk1>
        <a:lt1>
          <a:srgbClr val="FFFFFF"/>
        </a:lt1>
        <a:dk2>
          <a:srgbClr val="330000"/>
        </a:dk2>
        <a:lt2>
          <a:srgbClr val="FFFFFF"/>
        </a:lt2>
        <a:accent1>
          <a:srgbClr val="FF9900"/>
        </a:accent1>
        <a:accent2>
          <a:srgbClr val="9E2A06"/>
        </a:accent2>
        <a:accent3>
          <a:srgbClr val="ADAAAA"/>
        </a:accent3>
        <a:accent4>
          <a:srgbClr val="DADADA"/>
        </a:accent4>
        <a:accent5>
          <a:srgbClr val="FFCAAA"/>
        </a:accent5>
        <a:accent6>
          <a:srgbClr val="8F2505"/>
        </a:accent6>
        <a:hlink>
          <a:srgbClr val="FF3300"/>
        </a:hlink>
        <a:folHlink>
          <a:srgbClr val="7C0704"/>
        </a:folHlink>
      </a:clrScheme>
      <a:clrMap bg1="dk2" tx1="lt1" bg2="dk1" tx2="lt2" accent1="accent1" accent2="accent2" accent3="accent3" accent4="accent4" accent5="accent5" accent6="accent6" hlink="hlink" folHlink="folHlink"/>
    </a:extraClrScheme>
    <a:extraClrScheme>
      <a:clrScheme name="Pixel 6">
        <a:dk1>
          <a:srgbClr val="336600"/>
        </a:dk1>
        <a:lt1>
          <a:srgbClr val="FFFFFF"/>
        </a:lt1>
        <a:dk2>
          <a:srgbClr val="4A7911"/>
        </a:dk2>
        <a:lt2>
          <a:srgbClr val="FFFFFF"/>
        </a:lt2>
        <a:accent1>
          <a:srgbClr val="666633"/>
        </a:accent1>
        <a:accent2>
          <a:srgbClr val="669900"/>
        </a:accent2>
        <a:accent3>
          <a:srgbClr val="B1BEAA"/>
        </a:accent3>
        <a:accent4>
          <a:srgbClr val="DADADA"/>
        </a:accent4>
        <a:accent5>
          <a:srgbClr val="B8B8AD"/>
        </a:accent5>
        <a:accent6>
          <a:srgbClr val="5C8A00"/>
        </a:accent6>
        <a:hlink>
          <a:srgbClr val="FFCC00"/>
        </a:hlink>
        <a:folHlink>
          <a:srgbClr val="99CC00"/>
        </a:folHlink>
      </a:clrScheme>
      <a:clrMap bg1="dk2" tx1="lt1" bg2="dk1" tx2="lt2" accent1="accent1" accent2="accent2" accent3="accent3" accent4="accent4" accent5="accent5" accent6="accent6" hlink="hlink" folHlink="folHlink"/>
    </a:extraClrScheme>
    <a:extraClrScheme>
      <a:clrScheme name="Pixel 7">
        <a:dk1>
          <a:srgbClr val="000000"/>
        </a:dk1>
        <a:lt1>
          <a:srgbClr val="FFFFFF"/>
        </a:lt1>
        <a:dk2>
          <a:srgbClr val="000000"/>
        </a:dk2>
        <a:lt2>
          <a:srgbClr val="CC3300"/>
        </a:lt2>
        <a:accent1>
          <a:srgbClr val="FFCC00"/>
        </a:accent1>
        <a:accent2>
          <a:srgbClr val="CC6600"/>
        </a:accent2>
        <a:accent3>
          <a:srgbClr val="FFFFFF"/>
        </a:accent3>
        <a:accent4>
          <a:srgbClr val="000000"/>
        </a:accent4>
        <a:accent5>
          <a:srgbClr val="FFE2AA"/>
        </a:accent5>
        <a:accent6>
          <a:srgbClr val="B95C00"/>
        </a:accent6>
        <a:hlink>
          <a:srgbClr val="663300"/>
        </a:hlink>
        <a:folHlink>
          <a:srgbClr val="CC9900"/>
        </a:folHlink>
      </a:clrScheme>
      <a:clrMap bg1="lt1" tx1="dk1" bg2="lt2" tx2="dk2" accent1="accent1" accent2="accent2" accent3="accent3" accent4="accent4" accent5="accent5" accent6="accent6" hlink="hlink" folHlink="folHlink"/>
    </a:extraClrScheme>
    <a:extraClrScheme>
      <a:clrScheme name="Pixel 8">
        <a:dk1>
          <a:srgbClr val="003300"/>
        </a:dk1>
        <a:lt1>
          <a:srgbClr val="FFFFFF"/>
        </a:lt1>
        <a:dk2>
          <a:srgbClr val="000000"/>
        </a:dk2>
        <a:lt2>
          <a:srgbClr val="336600"/>
        </a:lt2>
        <a:accent1>
          <a:srgbClr val="CCCC00"/>
        </a:accent1>
        <a:accent2>
          <a:srgbClr val="669900"/>
        </a:accent2>
        <a:accent3>
          <a:srgbClr val="FFFFFF"/>
        </a:accent3>
        <a:accent4>
          <a:srgbClr val="002A00"/>
        </a:accent4>
        <a:accent5>
          <a:srgbClr val="E2E2AA"/>
        </a:accent5>
        <a:accent6>
          <a:srgbClr val="5C8A00"/>
        </a:accent6>
        <a:hlink>
          <a:srgbClr val="333300"/>
        </a:hlink>
        <a:folHlink>
          <a:srgbClr val="99CC00"/>
        </a:folHlink>
      </a:clrScheme>
      <a:clrMap bg1="lt1" tx1="dk1" bg2="lt2" tx2="dk2" accent1="accent1" accent2="accent2" accent3="accent3" accent4="accent4" accent5="accent5" accent6="accent6" hlink="hlink" folHlink="folHlink"/>
    </a:extraClrScheme>
    <a:extraClrScheme>
      <a:clrScheme name="Pixel 9">
        <a:dk1>
          <a:srgbClr val="000000"/>
        </a:dk1>
        <a:lt1>
          <a:srgbClr val="FFFFFF"/>
        </a:lt1>
        <a:dk2>
          <a:srgbClr val="000000"/>
        </a:dk2>
        <a:lt2>
          <a:srgbClr val="440044"/>
        </a:lt2>
        <a:accent1>
          <a:srgbClr val="FFCCCC"/>
        </a:accent1>
        <a:accent2>
          <a:srgbClr val="790571"/>
        </a:accent2>
        <a:accent3>
          <a:srgbClr val="FFFFFF"/>
        </a:accent3>
        <a:accent4>
          <a:srgbClr val="000000"/>
        </a:accent4>
        <a:accent5>
          <a:srgbClr val="FFE2E2"/>
        </a:accent5>
        <a:accent6>
          <a:srgbClr val="6D0466"/>
        </a:accent6>
        <a:hlink>
          <a:srgbClr val="993366"/>
        </a:hlink>
        <a:folHlink>
          <a:srgbClr val="9F839F"/>
        </a:folHlink>
      </a:clrScheme>
      <a:clrMap bg1="lt1" tx1="dk1" bg2="lt2" tx2="dk2" accent1="accent1" accent2="accent2" accent3="accent3" accent4="accent4" accent5="accent5" accent6="accent6" hlink="hlink" folHlink="folHlink"/>
    </a:extraClrScheme>
    <a:extraClrScheme>
      <a:clrScheme name="Pixel 10">
        <a:dk1>
          <a:srgbClr val="000000"/>
        </a:dk1>
        <a:lt1>
          <a:srgbClr val="FFFFFF"/>
        </a:lt1>
        <a:dk2>
          <a:srgbClr val="000000"/>
        </a:dk2>
        <a:lt2>
          <a:srgbClr val="FF9900"/>
        </a:lt2>
        <a:accent1>
          <a:srgbClr val="FFCC99"/>
        </a:accent1>
        <a:accent2>
          <a:srgbClr val="FBA313"/>
        </a:accent2>
        <a:accent3>
          <a:srgbClr val="FFFFFF"/>
        </a:accent3>
        <a:accent4>
          <a:srgbClr val="000000"/>
        </a:accent4>
        <a:accent5>
          <a:srgbClr val="FFE2CA"/>
        </a:accent5>
        <a:accent6>
          <a:srgbClr val="E39310"/>
        </a:accent6>
        <a:hlink>
          <a:srgbClr val="CC3300"/>
        </a:hlink>
        <a:folHlink>
          <a:srgbClr val="FCC66E"/>
        </a:folHlink>
      </a:clrScheme>
      <a:clrMap bg1="lt1" tx1="dk1" bg2="lt2" tx2="dk2" accent1="accent1" accent2="accent2" accent3="accent3" accent4="accent4" accent5="accent5" accent6="accent6" hlink="hlink" folHlink="folHlink"/>
    </a:extraClrScheme>
    <a:extraClrScheme>
      <a:clrScheme name="Pixel 11">
        <a:dk1>
          <a:srgbClr val="000000"/>
        </a:dk1>
        <a:lt1>
          <a:srgbClr val="FFFFFF"/>
        </a:lt1>
        <a:dk2>
          <a:srgbClr val="000000"/>
        </a:dk2>
        <a:lt2>
          <a:srgbClr val="779F92"/>
        </a:lt2>
        <a:accent1>
          <a:srgbClr val="33CCCC"/>
        </a:accent1>
        <a:accent2>
          <a:srgbClr val="9DC2D7"/>
        </a:accent2>
        <a:accent3>
          <a:srgbClr val="FFFFFF"/>
        </a:accent3>
        <a:accent4>
          <a:srgbClr val="000000"/>
        </a:accent4>
        <a:accent5>
          <a:srgbClr val="ADE2E2"/>
        </a:accent5>
        <a:accent6>
          <a:srgbClr val="8EB0C3"/>
        </a:accent6>
        <a:hlink>
          <a:srgbClr val="006666"/>
        </a:hlink>
        <a:folHlink>
          <a:srgbClr val="CCCCFF"/>
        </a:folHlink>
      </a:clrScheme>
      <a:clrMap bg1="lt1" tx1="dk1" bg2="lt2" tx2="dk2" accent1="accent1" accent2="accent2" accent3="accent3" accent4="accent4" accent5="accent5" accent6="accent6" hlink="hlink" folHlink="folHlink"/>
    </a:extraClrScheme>
    <a:extraClrScheme>
      <a:clrScheme name="Pixel 12">
        <a:dk1>
          <a:srgbClr val="000000"/>
        </a:dk1>
        <a:lt1>
          <a:srgbClr val="FFFFFF"/>
        </a:lt1>
        <a:dk2>
          <a:srgbClr val="000000"/>
        </a:dk2>
        <a:lt2>
          <a:srgbClr val="00007D"/>
        </a:lt2>
        <a:accent1>
          <a:srgbClr val="9999FF"/>
        </a:accent1>
        <a:accent2>
          <a:srgbClr val="9999CC"/>
        </a:accent2>
        <a:accent3>
          <a:srgbClr val="FFFFFF"/>
        </a:accent3>
        <a:accent4>
          <a:srgbClr val="000000"/>
        </a:accent4>
        <a:accent5>
          <a:srgbClr val="CACAFF"/>
        </a:accent5>
        <a:accent6>
          <a:srgbClr val="8A8AB9"/>
        </a:accent6>
        <a:hlink>
          <a:srgbClr val="666699"/>
        </a:hlink>
        <a:folHlink>
          <a:srgbClr val="CCCCE6"/>
        </a:folHlink>
      </a:clrScheme>
      <a:clrMap bg1="lt1" tx1="dk1" bg2="lt2" tx2="dk2" accent1="accent1" accent2="accent2" accent3="accent3" accent4="accent4" accent5="accent5" accent6="accent6" hlink="hlink" folHlink="folHlink"/>
    </a:extraClrScheme>
    <a:extraClrScheme>
      <a:clrScheme name="Pixel 13">
        <a:dk1>
          <a:srgbClr val="9999FF"/>
        </a:dk1>
        <a:lt1>
          <a:srgbClr val="FFFFFF"/>
        </a:lt1>
        <a:dk2>
          <a:srgbClr val="000000"/>
        </a:dk2>
        <a:lt2>
          <a:srgbClr val="00007D"/>
        </a:lt2>
        <a:accent1>
          <a:srgbClr val="9999FF"/>
        </a:accent1>
        <a:accent2>
          <a:srgbClr val="9999CC"/>
        </a:accent2>
        <a:accent3>
          <a:srgbClr val="FFFFFF"/>
        </a:accent3>
        <a:accent4>
          <a:srgbClr val="8282DA"/>
        </a:accent4>
        <a:accent5>
          <a:srgbClr val="CACAFF"/>
        </a:accent5>
        <a:accent6>
          <a:srgbClr val="8A8AB9"/>
        </a:accent6>
        <a:hlink>
          <a:srgbClr val="666699"/>
        </a:hlink>
        <a:folHlink>
          <a:srgbClr val="CCCCE6"/>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Larissa-Design">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Larissa-Design">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Pixel</Template>
  <TotalTime>0</TotalTime>
  <Words>2642</Words>
  <Application>Microsoft Office PowerPoint</Application>
  <PresentationFormat>Bildschirmpräsentation (4:3)</PresentationFormat>
  <Paragraphs>946</Paragraphs>
  <Slides>29</Slides>
  <Notes>29</Notes>
  <HiddenSlides>0</HiddenSlides>
  <MMClips>0</MMClips>
  <ScaleCrop>false</ScaleCrop>
  <HeadingPairs>
    <vt:vector size="6" baseType="variant">
      <vt:variant>
        <vt:lpstr>Verwendete Schriftarten</vt:lpstr>
      </vt:variant>
      <vt:variant>
        <vt:i4>9</vt:i4>
      </vt:variant>
      <vt:variant>
        <vt:lpstr>Design</vt:lpstr>
      </vt:variant>
      <vt:variant>
        <vt:i4>1</vt:i4>
      </vt:variant>
      <vt:variant>
        <vt:lpstr>Folientitel</vt:lpstr>
      </vt:variant>
      <vt:variant>
        <vt:i4>29</vt:i4>
      </vt:variant>
    </vt:vector>
  </HeadingPairs>
  <TitlesOfParts>
    <vt:vector size="39" baseType="lpstr">
      <vt:lpstr>MS Mincho</vt:lpstr>
      <vt:lpstr>Arial</vt:lpstr>
      <vt:lpstr>Arial Black</vt:lpstr>
      <vt:lpstr>Calibri</vt:lpstr>
      <vt:lpstr>Cambria</vt:lpstr>
      <vt:lpstr>Symbol</vt:lpstr>
      <vt:lpstr>Times New Roman</vt:lpstr>
      <vt:lpstr>Verdana</vt:lpstr>
      <vt:lpstr>Wingdings</vt:lpstr>
      <vt:lpstr>Pixel</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vector>
  </TitlesOfParts>
  <Company>LVR</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Pädagogik und Freiheitsentzug</dc:title>
  <dc:creator>Administrator</dc:creator>
  <cp:lastModifiedBy>Martin Stoppel</cp:lastModifiedBy>
  <cp:revision>8944</cp:revision>
  <cp:lastPrinted>2017-03-08T10:01:25Z</cp:lastPrinted>
  <dcterms:created xsi:type="dcterms:W3CDTF">2003-01-31T11:11:50Z</dcterms:created>
  <dcterms:modified xsi:type="dcterms:W3CDTF">2018-03-07T06:19:06Z</dcterms:modified>
</cp:coreProperties>
</file>